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8" r:id="rId5"/>
    <p:sldId id="616" r:id="rId6"/>
    <p:sldId id="270" r:id="rId7"/>
    <p:sldId id="650" r:id="rId8"/>
    <p:sldId id="1470" r:id="rId9"/>
    <p:sldId id="1475" r:id="rId10"/>
    <p:sldId id="645" r:id="rId11"/>
    <p:sldId id="269" r:id="rId12"/>
    <p:sldId id="1471" r:id="rId13"/>
    <p:sldId id="1474" r:id="rId14"/>
    <p:sldId id="636" r:id="rId15"/>
    <p:sldId id="304" r:id="rId16"/>
    <p:sldId id="1472" r:id="rId17"/>
    <p:sldId id="317" r:id="rId18"/>
    <p:sldId id="644" r:id="rId19"/>
    <p:sldId id="267" r:id="rId20"/>
    <p:sldId id="147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53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8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entury Gothic" panose="020B0502020202020204" pitchFamily="34" charset="0"/>
              </a:defRPr>
            </a:lvl1pPr>
          </a:lstStyle>
          <a:p>
            <a:fld id="{50AE5194-513B-4983-90CB-D0E7C9DB39DB}" type="datetimeFigureOut">
              <a:rPr lang="en-US" smtClean="0"/>
              <a:pPr/>
              <a:t>10/22/2020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entury Gothic" panose="020B0502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entury Gothic" panose="020B0502020202020204" pitchFamily="34" charset="0"/>
              </a:defRPr>
            </a:lvl1pPr>
          </a:lstStyle>
          <a:p>
            <a:fld id="{44786914-884E-48D1-8E3E-006F7619FE0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41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E94A7-C4C0-4312-9A43-1209F3AEDD1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874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change the</a:t>
            </a:r>
            <a:r>
              <a:rPr lang="en-US" baseline="0" dirty="0"/>
              <a:t> image behind</a:t>
            </a:r>
            <a:r>
              <a:rPr lang="en-US" dirty="0"/>
              <a:t> the Mock up.</a:t>
            </a:r>
          </a:p>
          <a:p>
            <a:r>
              <a:rPr lang="en-US" dirty="0"/>
              <a:t>Select the layer - &gt; Right</a:t>
            </a:r>
            <a:r>
              <a:rPr lang="en-US" baseline="0" dirty="0"/>
              <a:t> Click -&gt; Send to Back -&gt; Delete the image -&gt; Drag &amp; Drop your Own Picture -&gt; Send to Back (again)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43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稻壳儿_刀客儿出品_1" type="blank" preserve="1">
  <p:cSld name="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0880C0-3975-44E8-B1BC-2AFAA61884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388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稻壳儿_刀客儿出品_10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1D8E9B3-1CA4-40A8-9BB4-C03D3854D8B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68278" y="1073427"/>
            <a:ext cx="5923722" cy="2385390"/>
          </a:xfrm>
          <a:custGeom>
            <a:avLst/>
            <a:gdLst>
              <a:gd name="connsiteX0" fmla="*/ 0 w 5923722"/>
              <a:gd name="connsiteY0" fmla="*/ 0 h 2385390"/>
              <a:gd name="connsiteX1" fmla="*/ 5923722 w 5923722"/>
              <a:gd name="connsiteY1" fmla="*/ 0 h 2385390"/>
              <a:gd name="connsiteX2" fmla="*/ 5923722 w 5923722"/>
              <a:gd name="connsiteY2" fmla="*/ 2385390 h 2385390"/>
              <a:gd name="connsiteX3" fmla="*/ 0 w 5923722"/>
              <a:gd name="connsiteY3" fmla="*/ 2385390 h 2385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3722" h="2385390">
                <a:moveTo>
                  <a:pt x="0" y="0"/>
                </a:moveTo>
                <a:lnTo>
                  <a:pt x="5923722" y="0"/>
                </a:lnTo>
                <a:lnTo>
                  <a:pt x="5923722" y="2385390"/>
                </a:lnTo>
                <a:lnTo>
                  <a:pt x="0" y="23853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EFCC32-2C66-4CD1-B323-F7721EA5ED6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68279" y="3458818"/>
            <a:ext cx="2597426" cy="2623930"/>
          </a:xfrm>
          <a:custGeom>
            <a:avLst/>
            <a:gdLst>
              <a:gd name="connsiteX0" fmla="*/ 0 w 2597426"/>
              <a:gd name="connsiteY0" fmla="*/ 0 h 2623930"/>
              <a:gd name="connsiteX1" fmla="*/ 2597426 w 2597426"/>
              <a:gd name="connsiteY1" fmla="*/ 0 h 2623930"/>
              <a:gd name="connsiteX2" fmla="*/ 2597426 w 2597426"/>
              <a:gd name="connsiteY2" fmla="*/ 2623930 h 2623930"/>
              <a:gd name="connsiteX3" fmla="*/ 0 w 2597426"/>
              <a:gd name="connsiteY3" fmla="*/ 2623930 h 262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7426" h="2623930">
                <a:moveTo>
                  <a:pt x="0" y="0"/>
                </a:moveTo>
                <a:lnTo>
                  <a:pt x="2597426" y="0"/>
                </a:lnTo>
                <a:lnTo>
                  <a:pt x="2597426" y="2623930"/>
                </a:lnTo>
                <a:lnTo>
                  <a:pt x="0" y="262393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27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稻壳儿_刀客儿出品_2" type="blank" preserve="1">
  <p:cSld name="1_稻壳儿_刀客儿出品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160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稻壳儿_刀客儿出品_3" preserve="1" userDrawn="1">
  <p:cSld name="3_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E70651A-96BB-4E3E-8FE7-229241272EE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11866" y="1168400"/>
            <a:ext cx="5267324" cy="4491038"/>
          </a:xfrm>
          <a:custGeom>
            <a:avLst/>
            <a:gdLst>
              <a:gd name="connsiteX0" fmla="*/ 0 w 5267324"/>
              <a:gd name="connsiteY0" fmla="*/ 0 h 4491038"/>
              <a:gd name="connsiteX1" fmla="*/ 5267324 w 5267324"/>
              <a:gd name="connsiteY1" fmla="*/ 0 h 4491038"/>
              <a:gd name="connsiteX2" fmla="*/ 5267324 w 5267324"/>
              <a:gd name="connsiteY2" fmla="*/ 4491038 h 4491038"/>
              <a:gd name="connsiteX3" fmla="*/ 0 w 5267324"/>
              <a:gd name="connsiteY3" fmla="*/ 4491038 h 449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67324" h="4491038">
                <a:moveTo>
                  <a:pt x="0" y="0"/>
                </a:moveTo>
                <a:lnTo>
                  <a:pt x="5267324" y="0"/>
                </a:lnTo>
                <a:lnTo>
                  <a:pt x="5267324" y="4491038"/>
                </a:lnTo>
                <a:lnTo>
                  <a:pt x="0" y="44910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05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稻壳儿_刀客儿出品_4" preserve="1" userDrawn="1">
  <p:cSld name="16_About 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323562D-5CDE-4140-A7C6-A5589F4DA32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6640" y="731198"/>
            <a:ext cx="10818720" cy="3107910"/>
          </a:xfrm>
          <a:custGeom>
            <a:avLst/>
            <a:gdLst>
              <a:gd name="connsiteX0" fmla="*/ 0 w 10818720"/>
              <a:gd name="connsiteY0" fmla="*/ 0 h 3107910"/>
              <a:gd name="connsiteX1" fmla="*/ 10818720 w 10818720"/>
              <a:gd name="connsiteY1" fmla="*/ 0 h 3107910"/>
              <a:gd name="connsiteX2" fmla="*/ 10818720 w 10818720"/>
              <a:gd name="connsiteY2" fmla="*/ 3107910 h 3107910"/>
              <a:gd name="connsiteX3" fmla="*/ 0 w 10818720"/>
              <a:gd name="connsiteY3" fmla="*/ 3107910 h 3107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18720" h="3107910">
                <a:moveTo>
                  <a:pt x="0" y="0"/>
                </a:moveTo>
                <a:lnTo>
                  <a:pt x="10818720" y="0"/>
                </a:lnTo>
                <a:lnTo>
                  <a:pt x="10818720" y="3107910"/>
                </a:lnTo>
                <a:lnTo>
                  <a:pt x="0" y="31079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474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稻壳儿_刀客儿出品_5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567C92F-C569-48E7-BA30-A74B6A8548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61169" y="733858"/>
            <a:ext cx="2771900" cy="2771900"/>
          </a:xfrm>
          <a:custGeom>
            <a:avLst/>
            <a:gdLst>
              <a:gd name="connsiteX0" fmla="*/ 0 w 2771900"/>
              <a:gd name="connsiteY0" fmla="*/ 0 h 2771900"/>
              <a:gd name="connsiteX1" fmla="*/ 2771900 w 2771900"/>
              <a:gd name="connsiteY1" fmla="*/ 0 h 2771900"/>
              <a:gd name="connsiteX2" fmla="*/ 2771900 w 2771900"/>
              <a:gd name="connsiteY2" fmla="*/ 2771900 h 2771900"/>
              <a:gd name="connsiteX3" fmla="*/ 0 w 2771900"/>
              <a:gd name="connsiteY3" fmla="*/ 2771900 h 2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1900" h="2771900">
                <a:moveTo>
                  <a:pt x="0" y="0"/>
                </a:moveTo>
                <a:lnTo>
                  <a:pt x="2771900" y="0"/>
                </a:lnTo>
                <a:lnTo>
                  <a:pt x="2771900" y="2771900"/>
                </a:lnTo>
                <a:lnTo>
                  <a:pt x="0" y="27719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CABF6B1-5A22-4B11-859A-892C682494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61169" y="3736561"/>
            <a:ext cx="2771900" cy="2771900"/>
          </a:xfrm>
          <a:custGeom>
            <a:avLst/>
            <a:gdLst>
              <a:gd name="connsiteX0" fmla="*/ 0 w 2771900"/>
              <a:gd name="connsiteY0" fmla="*/ 0 h 2771900"/>
              <a:gd name="connsiteX1" fmla="*/ 2771900 w 2771900"/>
              <a:gd name="connsiteY1" fmla="*/ 0 h 2771900"/>
              <a:gd name="connsiteX2" fmla="*/ 2771900 w 2771900"/>
              <a:gd name="connsiteY2" fmla="*/ 2771900 h 2771900"/>
              <a:gd name="connsiteX3" fmla="*/ 0 w 2771900"/>
              <a:gd name="connsiteY3" fmla="*/ 2771900 h 2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1900" h="2771900">
                <a:moveTo>
                  <a:pt x="0" y="0"/>
                </a:moveTo>
                <a:lnTo>
                  <a:pt x="2771900" y="0"/>
                </a:lnTo>
                <a:lnTo>
                  <a:pt x="2771900" y="2771900"/>
                </a:lnTo>
                <a:lnTo>
                  <a:pt x="0" y="27719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327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稻壳儿_刀客儿出品_6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6F1CC6A-38BF-41AE-A3A8-E16B9142CED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09183" y="785193"/>
            <a:ext cx="3790122" cy="5287617"/>
          </a:xfrm>
          <a:custGeom>
            <a:avLst/>
            <a:gdLst>
              <a:gd name="connsiteX0" fmla="*/ 0 w 3790122"/>
              <a:gd name="connsiteY0" fmla="*/ 0 h 5287617"/>
              <a:gd name="connsiteX1" fmla="*/ 3790122 w 3790122"/>
              <a:gd name="connsiteY1" fmla="*/ 0 h 5287617"/>
              <a:gd name="connsiteX2" fmla="*/ 3790122 w 3790122"/>
              <a:gd name="connsiteY2" fmla="*/ 5287617 h 5287617"/>
              <a:gd name="connsiteX3" fmla="*/ 0 w 3790122"/>
              <a:gd name="connsiteY3" fmla="*/ 5287617 h 5287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90122" h="5287617">
                <a:moveTo>
                  <a:pt x="0" y="0"/>
                </a:moveTo>
                <a:lnTo>
                  <a:pt x="3790122" y="0"/>
                </a:lnTo>
                <a:lnTo>
                  <a:pt x="3790122" y="5287617"/>
                </a:lnTo>
                <a:lnTo>
                  <a:pt x="0" y="52876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409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稻壳儿_刀客儿出品_7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013D0CA-066C-4A38-85DF-D9F9CE520B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87125" y="3730486"/>
            <a:ext cx="2338314" cy="1808924"/>
          </a:xfrm>
          <a:custGeom>
            <a:avLst/>
            <a:gdLst>
              <a:gd name="connsiteX0" fmla="*/ 0 w 2338314"/>
              <a:gd name="connsiteY0" fmla="*/ 0 h 1808924"/>
              <a:gd name="connsiteX1" fmla="*/ 2338314 w 2338314"/>
              <a:gd name="connsiteY1" fmla="*/ 0 h 1808924"/>
              <a:gd name="connsiteX2" fmla="*/ 2338314 w 2338314"/>
              <a:gd name="connsiteY2" fmla="*/ 1808924 h 1808924"/>
              <a:gd name="connsiteX3" fmla="*/ 0 w 2338314"/>
              <a:gd name="connsiteY3" fmla="*/ 1808924 h 180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314" h="1808924">
                <a:moveTo>
                  <a:pt x="0" y="0"/>
                </a:moveTo>
                <a:lnTo>
                  <a:pt x="2338314" y="0"/>
                </a:lnTo>
                <a:lnTo>
                  <a:pt x="2338314" y="1808924"/>
                </a:lnTo>
                <a:lnTo>
                  <a:pt x="0" y="180892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4AD8650-4B4B-4DE9-9FFA-CB78F70E3E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72610" y="1689650"/>
            <a:ext cx="2338314" cy="1808924"/>
          </a:xfrm>
          <a:custGeom>
            <a:avLst/>
            <a:gdLst>
              <a:gd name="connsiteX0" fmla="*/ 0 w 2338314"/>
              <a:gd name="connsiteY0" fmla="*/ 0 h 1808924"/>
              <a:gd name="connsiteX1" fmla="*/ 2338314 w 2338314"/>
              <a:gd name="connsiteY1" fmla="*/ 0 h 1808924"/>
              <a:gd name="connsiteX2" fmla="*/ 2338314 w 2338314"/>
              <a:gd name="connsiteY2" fmla="*/ 1808924 h 1808924"/>
              <a:gd name="connsiteX3" fmla="*/ 0 w 2338314"/>
              <a:gd name="connsiteY3" fmla="*/ 1808924 h 180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314" h="1808924">
                <a:moveTo>
                  <a:pt x="0" y="0"/>
                </a:moveTo>
                <a:lnTo>
                  <a:pt x="2338314" y="0"/>
                </a:lnTo>
                <a:lnTo>
                  <a:pt x="2338314" y="1808924"/>
                </a:lnTo>
                <a:lnTo>
                  <a:pt x="0" y="180892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75E519-18AF-4B08-B3EC-05BA02032C8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73427" y="1060175"/>
            <a:ext cx="3152012" cy="2438400"/>
          </a:xfrm>
          <a:custGeom>
            <a:avLst/>
            <a:gdLst>
              <a:gd name="connsiteX0" fmla="*/ 0 w 3152012"/>
              <a:gd name="connsiteY0" fmla="*/ 0 h 2438400"/>
              <a:gd name="connsiteX1" fmla="*/ 3152012 w 3152012"/>
              <a:gd name="connsiteY1" fmla="*/ 0 h 2438400"/>
              <a:gd name="connsiteX2" fmla="*/ 3152012 w 3152012"/>
              <a:gd name="connsiteY2" fmla="*/ 2438400 h 2438400"/>
              <a:gd name="connsiteX3" fmla="*/ 0 w 3152012"/>
              <a:gd name="connsiteY3" fmla="*/ 243840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2012" h="2438400">
                <a:moveTo>
                  <a:pt x="0" y="0"/>
                </a:moveTo>
                <a:lnTo>
                  <a:pt x="3152012" y="0"/>
                </a:lnTo>
                <a:lnTo>
                  <a:pt x="3152012" y="2438400"/>
                </a:lnTo>
                <a:lnTo>
                  <a:pt x="0" y="243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5658DBB-BB8F-48FD-934C-CAA4B368D6F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72612" y="3730487"/>
            <a:ext cx="3152010" cy="2438400"/>
          </a:xfrm>
          <a:custGeom>
            <a:avLst/>
            <a:gdLst>
              <a:gd name="connsiteX0" fmla="*/ 0 w 3152010"/>
              <a:gd name="connsiteY0" fmla="*/ 0 h 2438400"/>
              <a:gd name="connsiteX1" fmla="*/ 3152010 w 3152010"/>
              <a:gd name="connsiteY1" fmla="*/ 0 h 2438400"/>
              <a:gd name="connsiteX2" fmla="*/ 3152010 w 3152010"/>
              <a:gd name="connsiteY2" fmla="*/ 2438400 h 2438400"/>
              <a:gd name="connsiteX3" fmla="*/ 0 w 3152010"/>
              <a:gd name="connsiteY3" fmla="*/ 243840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2010" h="2438400">
                <a:moveTo>
                  <a:pt x="0" y="0"/>
                </a:moveTo>
                <a:lnTo>
                  <a:pt x="3152010" y="0"/>
                </a:lnTo>
                <a:lnTo>
                  <a:pt x="3152010" y="2438400"/>
                </a:lnTo>
                <a:lnTo>
                  <a:pt x="0" y="243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677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稻壳儿_刀客儿出品_8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8157F70-64D7-4DEF-9411-8CF07BF71E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33671" y="1080053"/>
            <a:ext cx="6652590" cy="2179982"/>
          </a:xfrm>
          <a:custGeom>
            <a:avLst/>
            <a:gdLst>
              <a:gd name="connsiteX0" fmla="*/ 0 w 6652590"/>
              <a:gd name="connsiteY0" fmla="*/ 0 h 2179982"/>
              <a:gd name="connsiteX1" fmla="*/ 6652590 w 6652590"/>
              <a:gd name="connsiteY1" fmla="*/ 0 h 2179982"/>
              <a:gd name="connsiteX2" fmla="*/ 6652590 w 6652590"/>
              <a:gd name="connsiteY2" fmla="*/ 2179982 h 2179982"/>
              <a:gd name="connsiteX3" fmla="*/ 0 w 6652590"/>
              <a:gd name="connsiteY3" fmla="*/ 2179982 h 2179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0" h="2179982">
                <a:moveTo>
                  <a:pt x="0" y="0"/>
                </a:moveTo>
                <a:lnTo>
                  <a:pt x="6652590" y="0"/>
                </a:lnTo>
                <a:lnTo>
                  <a:pt x="6652590" y="2179982"/>
                </a:lnTo>
                <a:lnTo>
                  <a:pt x="0" y="217998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62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稻壳儿_刀客儿出品_9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C69D649-36F7-4EDA-B6FA-688D001B9BB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33669" y="728871"/>
            <a:ext cx="5473148" cy="5459894"/>
          </a:xfrm>
          <a:custGeom>
            <a:avLst/>
            <a:gdLst>
              <a:gd name="connsiteX0" fmla="*/ 0 w 5473148"/>
              <a:gd name="connsiteY0" fmla="*/ 0 h 5459894"/>
              <a:gd name="connsiteX1" fmla="*/ 5473148 w 5473148"/>
              <a:gd name="connsiteY1" fmla="*/ 0 h 5459894"/>
              <a:gd name="connsiteX2" fmla="*/ 5473148 w 5473148"/>
              <a:gd name="connsiteY2" fmla="*/ 5459894 h 5459894"/>
              <a:gd name="connsiteX3" fmla="*/ 0 w 5473148"/>
              <a:gd name="connsiteY3" fmla="*/ 5459894 h 5459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148" h="5459894">
                <a:moveTo>
                  <a:pt x="0" y="0"/>
                </a:moveTo>
                <a:lnTo>
                  <a:pt x="5473148" y="0"/>
                </a:lnTo>
                <a:lnTo>
                  <a:pt x="5473148" y="5459894"/>
                </a:lnTo>
                <a:lnTo>
                  <a:pt x="0" y="54598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47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ED7183-424D-4B04-941F-4DEDDD2B1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A66769-3DC0-458D-AC59-4A0B19E0F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0D520-F6F9-4B0F-BBB5-7BD533CBA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08D9F-211A-4A75-AB48-EFD000CED836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DE994-D57F-42B2-87ED-5E14CC6860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B039A-75A8-43AE-A67B-C60121A64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92E2D4-E5D5-4A7E-AE84-DDCB93086C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066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725" r:id="rId2"/>
    <p:sldLayoutId id="2147483712" r:id="rId3"/>
    <p:sldLayoutId id="2147483717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稻壳儿_刀客儿出品_1" hidden="1">
            <a:extLst>
              <a:ext uri="{FF2B5EF4-FFF2-40B4-BE49-F238E27FC236}">
                <a16:creationId xmlns:a16="http://schemas.microsoft.com/office/drawing/2014/main" id="{389ACE32-C8A7-431A-9545-29080033378A}"/>
              </a:ext>
            </a:extLst>
          </p:cNvPr>
          <p:cNvSpPr txBox="1"/>
          <p:nvPr/>
        </p:nvSpPr>
        <p:spPr>
          <a:xfrm>
            <a:off x="1790024" y="2290249"/>
            <a:ext cx="8611951" cy="1571842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zh-CN" altLang="en-US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叶根友唐楷简" panose="02010601030101010101" pitchFamily="2" charset="-122"/>
                <a:ea typeface="叶根友唐楷简" panose="02010601030101010101" pitchFamily="2" charset="-122"/>
              </a:rPr>
              <a:t>水彩风大气模板</a:t>
            </a:r>
            <a:endParaRPr lang="en-US" sz="9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叶根友唐楷简" panose="02010601030101010101" pitchFamily="2" charset="-122"/>
              <a:ea typeface="叶根友唐楷简" panose="02010601030101010101" pitchFamily="2" charset="-122"/>
            </a:endParaRPr>
          </a:p>
        </p:txBody>
      </p:sp>
      <p:sp>
        <p:nvSpPr>
          <p:cNvPr id="18" name="稻壳儿_刀客儿出品_3">
            <a:extLst>
              <a:ext uri="{FF2B5EF4-FFF2-40B4-BE49-F238E27FC236}">
                <a16:creationId xmlns:a16="http://schemas.microsoft.com/office/drawing/2014/main" id="{57454989-B564-473E-869C-347B925E5D94}"/>
              </a:ext>
            </a:extLst>
          </p:cNvPr>
          <p:cNvSpPr/>
          <p:nvPr/>
        </p:nvSpPr>
        <p:spPr>
          <a:xfrm>
            <a:off x="5409300" y="4989207"/>
            <a:ext cx="1373401" cy="40011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/>
          </a:p>
        </p:txBody>
      </p:sp>
      <p:sp>
        <p:nvSpPr>
          <p:cNvPr id="17" name="稻壳儿_刀客儿出品_4">
            <a:extLst>
              <a:ext uri="{FF2B5EF4-FFF2-40B4-BE49-F238E27FC236}">
                <a16:creationId xmlns:a16="http://schemas.microsoft.com/office/drawing/2014/main" id="{38826B29-C4E6-4489-9325-91A83B567553}"/>
              </a:ext>
            </a:extLst>
          </p:cNvPr>
          <p:cNvSpPr txBox="1"/>
          <p:nvPr/>
        </p:nvSpPr>
        <p:spPr>
          <a:xfrm>
            <a:off x="5456019" y="5010979"/>
            <a:ext cx="1288895" cy="340735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accent1"/>
                </a:solidFill>
              </a:rPr>
              <a:t>森焱创意</a:t>
            </a: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19" name="稻壳儿_刀客儿出品_5">
            <a:extLst>
              <a:ext uri="{FF2B5EF4-FFF2-40B4-BE49-F238E27FC236}">
                <a16:creationId xmlns:a16="http://schemas.microsoft.com/office/drawing/2014/main" id="{AA0095FF-D515-4927-BA1D-7BBDDC4EDA5E}"/>
              </a:ext>
            </a:extLst>
          </p:cNvPr>
          <p:cNvSpPr txBox="1"/>
          <p:nvPr/>
        </p:nvSpPr>
        <p:spPr>
          <a:xfrm>
            <a:off x="1850138" y="1667253"/>
            <a:ext cx="8491725" cy="2218172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zh-CN" altLang="en-US" sz="13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柏青体简" panose="02010604000101010101" pitchFamily="2" charset="-122"/>
                <a:ea typeface="汉仪柏青体简" panose="02010604000101010101" pitchFamily="2" charset="-122"/>
              </a:rPr>
              <a:t>水彩</a:t>
            </a:r>
            <a:r>
              <a:rPr lang="en-US" altLang="zh-CN" sz="7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柏青体简" panose="02010604000101010101" pitchFamily="2" charset="-122"/>
                <a:ea typeface="汉仪柏青体简" panose="02010604000101010101" pitchFamily="2" charset="-122"/>
              </a:rPr>
              <a:t>·</a:t>
            </a:r>
            <a:r>
              <a:rPr lang="zh-CN" altLang="en-US" sz="13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柏青体简" panose="02010604000101010101" pitchFamily="2" charset="-122"/>
                <a:ea typeface="汉仪柏青体简" panose="02010604000101010101" pitchFamily="2" charset="-122"/>
              </a:rPr>
              <a:t>夜晚</a:t>
            </a:r>
            <a:endParaRPr lang="en-US" sz="13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柏青体简" panose="02010604000101010101" pitchFamily="2" charset="-122"/>
              <a:ea typeface="汉仪柏青体简" panose="0201060400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945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7" grpId="0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_刀客儿出品_1"/>
          <p:cNvSpPr/>
          <p:nvPr/>
        </p:nvSpPr>
        <p:spPr>
          <a:xfrm>
            <a:off x="4103372" y="4227819"/>
            <a:ext cx="1878505" cy="1878505"/>
          </a:xfrm>
          <a:prstGeom prst="teardrop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sp>
        <p:nvSpPr>
          <p:cNvPr id="31" name="稻壳儿_刀客儿出品_2"/>
          <p:cNvSpPr/>
          <p:nvPr/>
        </p:nvSpPr>
        <p:spPr>
          <a:xfrm flipH="1">
            <a:off x="6176611" y="4227819"/>
            <a:ext cx="1878505" cy="1878505"/>
          </a:xfrm>
          <a:prstGeom prst="teardrop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sp>
        <p:nvSpPr>
          <p:cNvPr id="32" name="稻壳儿_刀客儿出品_3"/>
          <p:cNvSpPr/>
          <p:nvPr/>
        </p:nvSpPr>
        <p:spPr>
          <a:xfrm flipV="1">
            <a:off x="4103372" y="2154579"/>
            <a:ext cx="1878505" cy="1878505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sp>
        <p:nvSpPr>
          <p:cNvPr id="33" name="稻壳儿_刀客儿出品_4"/>
          <p:cNvSpPr/>
          <p:nvPr/>
        </p:nvSpPr>
        <p:spPr>
          <a:xfrm flipH="1" flipV="1">
            <a:off x="6176611" y="2154579"/>
            <a:ext cx="1878505" cy="1878505"/>
          </a:xfrm>
          <a:prstGeom prst="teardrop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sp>
        <p:nvSpPr>
          <p:cNvPr id="24" name="稻壳儿_刀客儿出品_5"/>
          <p:cNvSpPr>
            <a:spLocks noEditPoints="1"/>
          </p:cNvSpPr>
          <p:nvPr/>
        </p:nvSpPr>
        <p:spPr bwMode="auto">
          <a:xfrm>
            <a:off x="4847598" y="4932051"/>
            <a:ext cx="534642" cy="423222"/>
          </a:xfrm>
          <a:custGeom>
            <a:avLst/>
            <a:gdLst>
              <a:gd name="T0" fmla="*/ 2455 w 3573"/>
              <a:gd name="T1" fmla="*/ 579 h 2827"/>
              <a:gd name="T2" fmla="*/ 2600 w 3573"/>
              <a:gd name="T3" fmla="*/ 760 h 2827"/>
              <a:gd name="T4" fmla="*/ 2739 w 3573"/>
              <a:gd name="T5" fmla="*/ 1081 h 2827"/>
              <a:gd name="T6" fmla="*/ 2787 w 3573"/>
              <a:gd name="T7" fmla="*/ 1432 h 2827"/>
              <a:gd name="T8" fmla="*/ 2745 w 3573"/>
              <a:gd name="T9" fmla="*/ 1761 h 2827"/>
              <a:gd name="T10" fmla="*/ 2621 w 3573"/>
              <a:gd name="T11" fmla="*/ 2067 h 2827"/>
              <a:gd name="T12" fmla="*/ 2489 w 3573"/>
              <a:gd name="T13" fmla="*/ 2244 h 2827"/>
              <a:gd name="T14" fmla="*/ 2399 w 3573"/>
              <a:gd name="T15" fmla="*/ 2271 h 2827"/>
              <a:gd name="T16" fmla="*/ 2304 w 3573"/>
              <a:gd name="T17" fmla="*/ 2241 h 2827"/>
              <a:gd name="T18" fmla="*/ 2230 w 3573"/>
              <a:gd name="T19" fmla="*/ 2155 h 2827"/>
              <a:gd name="T20" fmla="*/ 2221 w 3573"/>
              <a:gd name="T21" fmla="*/ 2044 h 2827"/>
              <a:gd name="T22" fmla="*/ 2327 w 3573"/>
              <a:gd name="T23" fmla="*/ 1864 h 2827"/>
              <a:gd name="T24" fmla="*/ 2421 w 3573"/>
              <a:gd name="T25" fmla="*/ 1582 h 2827"/>
              <a:gd name="T26" fmla="*/ 2422 w 3573"/>
              <a:gd name="T27" fmla="*/ 1289 h 2827"/>
              <a:gd name="T28" fmla="*/ 2338 w 3573"/>
              <a:gd name="T29" fmla="*/ 1020 h 2827"/>
              <a:gd name="T30" fmla="*/ 2205 w 3573"/>
              <a:gd name="T31" fmla="*/ 815 h 2827"/>
              <a:gd name="T32" fmla="*/ 2191 w 3573"/>
              <a:gd name="T33" fmla="*/ 701 h 2827"/>
              <a:gd name="T34" fmla="*/ 2255 w 3573"/>
              <a:gd name="T35" fmla="*/ 602 h 2827"/>
              <a:gd name="T36" fmla="*/ 2350 w 3573"/>
              <a:gd name="T37" fmla="*/ 557 h 2827"/>
              <a:gd name="T38" fmla="*/ 1694 w 3573"/>
              <a:gd name="T39" fmla="*/ 195 h 2827"/>
              <a:gd name="T40" fmla="*/ 1776 w 3573"/>
              <a:gd name="T41" fmla="*/ 282 h 2827"/>
              <a:gd name="T42" fmla="*/ 1785 w 3573"/>
              <a:gd name="T43" fmla="*/ 2553 h 2827"/>
              <a:gd name="T44" fmla="*/ 1720 w 3573"/>
              <a:gd name="T45" fmla="*/ 2653 h 2827"/>
              <a:gd name="T46" fmla="*/ 1625 w 3573"/>
              <a:gd name="T47" fmla="*/ 2685 h 2827"/>
              <a:gd name="T48" fmla="*/ 1522 w 3573"/>
              <a:gd name="T49" fmla="*/ 2647 h 2827"/>
              <a:gd name="T50" fmla="*/ 99 w 3573"/>
              <a:gd name="T51" fmla="*/ 1903 h 2827"/>
              <a:gd name="T52" fmla="*/ 13 w 3573"/>
              <a:gd name="T53" fmla="*/ 1817 h 2827"/>
              <a:gd name="T54" fmla="*/ 3 w 3573"/>
              <a:gd name="T55" fmla="*/ 1078 h 2827"/>
              <a:gd name="T56" fmla="*/ 72 w 3573"/>
              <a:gd name="T57" fmla="*/ 976 h 2827"/>
              <a:gd name="T58" fmla="*/ 635 w 3573"/>
              <a:gd name="T59" fmla="*/ 949 h 2827"/>
              <a:gd name="T60" fmla="*/ 1605 w 3573"/>
              <a:gd name="T61" fmla="*/ 181 h 2827"/>
              <a:gd name="T62" fmla="*/ 2983 w 3573"/>
              <a:gd name="T63" fmla="*/ 11 h 2827"/>
              <a:gd name="T64" fmla="*/ 3118 w 3573"/>
              <a:gd name="T65" fmla="*/ 138 h 2827"/>
              <a:gd name="T66" fmla="*/ 3350 w 3573"/>
              <a:gd name="T67" fmla="*/ 499 h 2827"/>
              <a:gd name="T68" fmla="*/ 3503 w 3573"/>
              <a:gd name="T69" fmla="*/ 899 h 2827"/>
              <a:gd name="T70" fmla="*/ 3569 w 3573"/>
              <a:gd name="T71" fmla="*/ 1324 h 2827"/>
              <a:gd name="T72" fmla="*/ 3545 w 3573"/>
              <a:gd name="T73" fmla="*/ 1768 h 2827"/>
              <a:gd name="T74" fmla="*/ 3427 w 3573"/>
              <a:gd name="T75" fmla="*/ 2196 h 2827"/>
              <a:gd name="T76" fmla="*/ 3218 w 3573"/>
              <a:gd name="T77" fmla="*/ 2590 h 2827"/>
              <a:gd name="T78" fmla="*/ 3040 w 3573"/>
              <a:gd name="T79" fmla="*/ 2804 h 2827"/>
              <a:gd name="T80" fmla="*/ 2957 w 3573"/>
              <a:gd name="T81" fmla="*/ 2827 h 2827"/>
              <a:gd name="T82" fmla="*/ 2863 w 3573"/>
              <a:gd name="T83" fmla="*/ 2797 h 2827"/>
              <a:gd name="T84" fmla="*/ 2787 w 3573"/>
              <a:gd name="T85" fmla="*/ 2709 h 2827"/>
              <a:gd name="T86" fmla="*/ 2783 w 3573"/>
              <a:gd name="T87" fmla="*/ 2594 h 2827"/>
              <a:gd name="T88" fmla="*/ 2933 w 3573"/>
              <a:gd name="T89" fmla="*/ 2378 h 2827"/>
              <a:gd name="T90" fmla="*/ 3113 w 3573"/>
              <a:gd name="T91" fmla="*/ 2022 h 2827"/>
              <a:gd name="T92" fmla="*/ 3206 w 3573"/>
              <a:gd name="T93" fmla="*/ 1633 h 2827"/>
              <a:gd name="T94" fmla="*/ 3207 w 3573"/>
              <a:gd name="T95" fmla="*/ 1239 h 2827"/>
              <a:gd name="T96" fmla="*/ 3122 w 3573"/>
              <a:gd name="T97" fmla="*/ 866 h 2827"/>
              <a:gd name="T98" fmla="*/ 2957 w 3573"/>
              <a:gd name="T99" fmla="*/ 522 h 2827"/>
              <a:gd name="T100" fmla="*/ 2767 w 3573"/>
              <a:gd name="T101" fmla="*/ 269 h 2827"/>
              <a:gd name="T102" fmla="*/ 2744 w 3573"/>
              <a:gd name="T103" fmla="*/ 165 h 2827"/>
              <a:gd name="T104" fmla="*/ 2791 w 3573"/>
              <a:gd name="T105" fmla="*/ 70 h 2827"/>
              <a:gd name="T106" fmla="*/ 2878 w 3573"/>
              <a:gd name="T107" fmla="*/ 8 h 2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573" h="2827">
                <a:moveTo>
                  <a:pt x="2378" y="555"/>
                </a:moveTo>
                <a:lnTo>
                  <a:pt x="2404" y="559"/>
                </a:lnTo>
                <a:lnTo>
                  <a:pt x="2431" y="567"/>
                </a:lnTo>
                <a:lnTo>
                  <a:pt x="2455" y="579"/>
                </a:lnTo>
                <a:lnTo>
                  <a:pt x="2476" y="595"/>
                </a:lnTo>
                <a:lnTo>
                  <a:pt x="2495" y="614"/>
                </a:lnTo>
                <a:lnTo>
                  <a:pt x="2551" y="686"/>
                </a:lnTo>
                <a:lnTo>
                  <a:pt x="2600" y="760"/>
                </a:lnTo>
                <a:lnTo>
                  <a:pt x="2643" y="837"/>
                </a:lnTo>
                <a:lnTo>
                  <a:pt x="2680" y="916"/>
                </a:lnTo>
                <a:lnTo>
                  <a:pt x="2713" y="998"/>
                </a:lnTo>
                <a:lnTo>
                  <a:pt x="2739" y="1081"/>
                </a:lnTo>
                <a:lnTo>
                  <a:pt x="2761" y="1166"/>
                </a:lnTo>
                <a:lnTo>
                  <a:pt x="2775" y="1253"/>
                </a:lnTo>
                <a:lnTo>
                  <a:pt x="2784" y="1342"/>
                </a:lnTo>
                <a:lnTo>
                  <a:pt x="2787" y="1432"/>
                </a:lnTo>
                <a:lnTo>
                  <a:pt x="2785" y="1516"/>
                </a:lnTo>
                <a:lnTo>
                  <a:pt x="2776" y="1598"/>
                </a:lnTo>
                <a:lnTo>
                  <a:pt x="2763" y="1681"/>
                </a:lnTo>
                <a:lnTo>
                  <a:pt x="2745" y="1761"/>
                </a:lnTo>
                <a:lnTo>
                  <a:pt x="2722" y="1840"/>
                </a:lnTo>
                <a:lnTo>
                  <a:pt x="2693" y="1918"/>
                </a:lnTo>
                <a:lnTo>
                  <a:pt x="2660" y="1993"/>
                </a:lnTo>
                <a:lnTo>
                  <a:pt x="2621" y="2067"/>
                </a:lnTo>
                <a:lnTo>
                  <a:pt x="2578" y="2137"/>
                </a:lnTo>
                <a:lnTo>
                  <a:pt x="2529" y="2206"/>
                </a:lnTo>
                <a:lnTo>
                  <a:pt x="2510" y="2226"/>
                </a:lnTo>
                <a:lnTo>
                  <a:pt x="2489" y="2244"/>
                </a:lnTo>
                <a:lnTo>
                  <a:pt x="2464" y="2257"/>
                </a:lnTo>
                <a:lnTo>
                  <a:pt x="2438" y="2267"/>
                </a:lnTo>
                <a:lnTo>
                  <a:pt x="2411" y="2271"/>
                </a:lnTo>
                <a:lnTo>
                  <a:pt x="2399" y="2271"/>
                </a:lnTo>
                <a:lnTo>
                  <a:pt x="2374" y="2269"/>
                </a:lnTo>
                <a:lnTo>
                  <a:pt x="2349" y="2263"/>
                </a:lnTo>
                <a:lnTo>
                  <a:pt x="2326" y="2254"/>
                </a:lnTo>
                <a:lnTo>
                  <a:pt x="2304" y="2241"/>
                </a:lnTo>
                <a:lnTo>
                  <a:pt x="2284" y="2224"/>
                </a:lnTo>
                <a:lnTo>
                  <a:pt x="2263" y="2202"/>
                </a:lnTo>
                <a:lnTo>
                  <a:pt x="2244" y="2180"/>
                </a:lnTo>
                <a:lnTo>
                  <a:pt x="2230" y="2155"/>
                </a:lnTo>
                <a:lnTo>
                  <a:pt x="2220" y="2128"/>
                </a:lnTo>
                <a:lnTo>
                  <a:pt x="2216" y="2099"/>
                </a:lnTo>
                <a:lnTo>
                  <a:pt x="2216" y="2071"/>
                </a:lnTo>
                <a:lnTo>
                  <a:pt x="2221" y="2044"/>
                </a:lnTo>
                <a:lnTo>
                  <a:pt x="2232" y="2017"/>
                </a:lnTo>
                <a:lnTo>
                  <a:pt x="2247" y="1992"/>
                </a:lnTo>
                <a:lnTo>
                  <a:pt x="2290" y="1929"/>
                </a:lnTo>
                <a:lnTo>
                  <a:pt x="2327" y="1864"/>
                </a:lnTo>
                <a:lnTo>
                  <a:pt x="2360" y="1796"/>
                </a:lnTo>
                <a:lnTo>
                  <a:pt x="2386" y="1727"/>
                </a:lnTo>
                <a:lnTo>
                  <a:pt x="2407" y="1655"/>
                </a:lnTo>
                <a:lnTo>
                  <a:pt x="2421" y="1582"/>
                </a:lnTo>
                <a:lnTo>
                  <a:pt x="2429" y="1507"/>
                </a:lnTo>
                <a:lnTo>
                  <a:pt x="2433" y="1432"/>
                </a:lnTo>
                <a:lnTo>
                  <a:pt x="2431" y="1359"/>
                </a:lnTo>
                <a:lnTo>
                  <a:pt x="2422" y="1289"/>
                </a:lnTo>
                <a:lnTo>
                  <a:pt x="2409" y="1219"/>
                </a:lnTo>
                <a:lnTo>
                  <a:pt x="2390" y="1151"/>
                </a:lnTo>
                <a:lnTo>
                  <a:pt x="2366" y="1085"/>
                </a:lnTo>
                <a:lnTo>
                  <a:pt x="2338" y="1020"/>
                </a:lnTo>
                <a:lnTo>
                  <a:pt x="2304" y="957"/>
                </a:lnTo>
                <a:lnTo>
                  <a:pt x="2266" y="898"/>
                </a:lnTo>
                <a:lnTo>
                  <a:pt x="2222" y="840"/>
                </a:lnTo>
                <a:lnTo>
                  <a:pt x="2205" y="815"/>
                </a:lnTo>
                <a:lnTo>
                  <a:pt x="2194" y="788"/>
                </a:lnTo>
                <a:lnTo>
                  <a:pt x="2187" y="759"/>
                </a:lnTo>
                <a:lnTo>
                  <a:pt x="2186" y="730"/>
                </a:lnTo>
                <a:lnTo>
                  <a:pt x="2191" y="701"/>
                </a:lnTo>
                <a:lnTo>
                  <a:pt x="2199" y="674"/>
                </a:lnTo>
                <a:lnTo>
                  <a:pt x="2213" y="648"/>
                </a:lnTo>
                <a:lnTo>
                  <a:pt x="2233" y="624"/>
                </a:lnTo>
                <a:lnTo>
                  <a:pt x="2255" y="602"/>
                </a:lnTo>
                <a:lnTo>
                  <a:pt x="2276" y="585"/>
                </a:lnTo>
                <a:lnTo>
                  <a:pt x="2299" y="571"/>
                </a:lnTo>
                <a:lnTo>
                  <a:pt x="2324" y="562"/>
                </a:lnTo>
                <a:lnTo>
                  <a:pt x="2350" y="557"/>
                </a:lnTo>
                <a:lnTo>
                  <a:pt x="2378" y="555"/>
                </a:lnTo>
                <a:close/>
                <a:moveTo>
                  <a:pt x="1635" y="180"/>
                </a:moveTo>
                <a:lnTo>
                  <a:pt x="1665" y="184"/>
                </a:lnTo>
                <a:lnTo>
                  <a:pt x="1694" y="195"/>
                </a:lnTo>
                <a:lnTo>
                  <a:pt x="1720" y="210"/>
                </a:lnTo>
                <a:lnTo>
                  <a:pt x="1743" y="231"/>
                </a:lnTo>
                <a:lnTo>
                  <a:pt x="1762" y="255"/>
                </a:lnTo>
                <a:lnTo>
                  <a:pt x="1776" y="282"/>
                </a:lnTo>
                <a:lnTo>
                  <a:pt x="1785" y="310"/>
                </a:lnTo>
                <a:lnTo>
                  <a:pt x="1787" y="341"/>
                </a:lnTo>
                <a:lnTo>
                  <a:pt x="1787" y="2523"/>
                </a:lnTo>
                <a:lnTo>
                  <a:pt x="1785" y="2553"/>
                </a:lnTo>
                <a:lnTo>
                  <a:pt x="1776" y="2583"/>
                </a:lnTo>
                <a:lnTo>
                  <a:pt x="1762" y="2610"/>
                </a:lnTo>
                <a:lnTo>
                  <a:pt x="1743" y="2634"/>
                </a:lnTo>
                <a:lnTo>
                  <a:pt x="1720" y="2653"/>
                </a:lnTo>
                <a:lnTo>
                  <a:pt x="1694" y="2670"/>
                </a:lnTo>
                <a:lnTo>
                  <a:pt x="1671" y="2678"/>
                </a:lnTo>
                <a:lnTo>
                  <a:pt x="1648" y="2683"/>
                </a:lnTo>
                <a:lnTo>
                  <a:pt x="1625" y="2685"/>
                </a:lnTo>
                <a:lnTo>
                  <a:pt x="1597" y="2683"/>
                </a:lnTo>
                <a:lnTo>
                  <a:pt x="1571" y="2675"/>
                </a:lnTo>
                <a:lnTo>
                  <a:pt x="1545" y="2663"/>
                </a:lnTo>
                <a:lnTo>
                  <a:pt x="1522" y="2647"/>
                </a:lnTo>
                <a:lnTo>
                  <a:pt x="635" y="1916"/>
                </a:lnTo>
                <a:lnTo>
                  <a:pt x="163" y="1916"/>
                </a:lnTo>
                <a:lnTo>
                  <a:pt x="130" y="1912"/>
                </a:lnTo>
                <a:lnTo>
                  <a:pt x="99" y="1903"/>
                </a:lnTo>
                <a:lnTo>
                  <a:pt x="72" y="1887"/>
                </a:lnTo>
                <a:lnTo>
                  <a:pt x="48" y="1868"/>
                </a:lnTo>
                <a:lnTo>
                  <a:pt x="27" y="1844"/>
                </a:lnTo>
                <a:lnTo>
                  <a:pt x="13" y="1817"/>
                </a:lnTo>
                <a:lnTo>
                  <a:pt x="3" y="1786"/>
                </a:lnTo>
                <a:lnTo>
                  <a:pt x="0" y="1754"/>
                </a:lnTo>
                <a:lnTo>
                  <a:pt x="0" y="1111"/>
                </a:lnTo>
                <a:lnTo>
                  <a:pt x="3" y="1078"/>
                </a:lnTo>
                <a:lnTo>
                  <a:pt x="13" y="1048"/>
                </a:lnTo>
                <a:lnTo>
                  <a:pt x="27" y="1019"/>
                </a:lnTo>
                <a:lnTo>
                  <a:pt x="48" y="995"/>
                </a:lnTo>
                <a:lnTo>
                  <a:pt x="72" y="976"/>
                </a:lnTo>
                <a:lnTo>
                  <a:pt x="99" y="961"/>
                </a:lnTo>
                <a:lnTo>
                  <a:pt x="130" y="952"/>
                </a:lnTo>
                <a:lnTo>
                  <a:pt x="163" y="949"/>
                </a:lnTo>
                <a:lnTo>
                  <a:pt x="635" y="949"/>
                </a:lnTo>
                <a:lnTo>
                  <a:pt x="1522" y="216"/>
                </a:lnTo>
                <a:lnTo>
                  <a:pt x="1547" y="199"/>
                </a:lnTo>
                <a:lnTo>
                  <a:pt x="1575" y="187"/>
                </a:lnTo>
                <a:lnTo>
                  <a:pt x="1605" y="181"/>
                </a:lnTo>
                <a:lnTo>
                  <a:pt x="1635" y="180"/>
                </a:lnTo>
                <a:close/>
                <a:moveTo>
                  <a:pt x="2931" y="0"/>
                </a:moveTo>
                <a:lnTo>
                  <a:pt x="2957" y="4"/>
                </a:lnTo>
                <a:lnTo>
                  <a:pt x="2983" y="11"/>
                </a:lnTo>
                <a:lnTo>
                  <a:pt x="3007" y="22"/>
                </a:lnTo>
                <a:lnTo>
                  <a:pt x="3028" y="37"/>
                </a:lnTo>
                <a:lnTo>
                  <a:pt x="3048" y="55"/>
                </a:lnTo>
                <a:lnTo>
                  <a:pt x="3118" y="138"/>
                </a:lnTo>
                <a:lnTo>
                  <a:pt x="3183" y="224"/>
                </a:lnTo>
                <a:lnTo>
                  <a:pt x="3244" y="313"/>
                </a:lnTo>
                <a:lnTo>
                  <a:pt x="3300" y="406"/>
                </a:lnTo>
                <a:lnTo>
                  <a:pt x="3350" y="499"/>
                </a:lnTo>
                <a:lnTo>
                  <a:pt x="3396" y="597"/>
                </a:lnTo>
                <a:lnTo>
                  <a:pt x="3437" y="696"/>
                </a:lnTo>
                <a:lnTo>
                  <a:pt x="3472" y="797"/>
                </a:lnTo>
                <a:lnTo>
                  <a:pt x="3503" y="899"/>
                </a:lnTo>
                <a:lnTo>
                  <a:pt x="3528" y="1003"/>
                </a:lnTo>
                <a:lnTo>
                  <a:pt x="3548" y="1108"/>
                </a:lnTo>
                <a:lnTo>
                  <a:pt x="3562" y="1216"/>
                </a:lnTo>
                <a:lnTo>
                  <a:pt x="3569" y="1324"/>
                </a:lnTo>
                <a:lnTo>
                  <a:pt x="3573" y="1432"/>
                </a:lnTo>
                <a:lnTo>
                  <a:pt x="3569" y="1545"/>
                </a:lnTo>
                <a:lnTo>
                  <a:pt x="3561" y="1656"/>
                </a:lnTo>
                <a:lnTo>
                  <a:pt x="3545" y="1768"/>
                </a:lnTo>
                <a:lnTo>
                  <a:pt x="3524" y="1877"/>
                </a:lnTo>
                <a:lnTo>
                  <a:pt x="3497" y="1985"/>
                </a:lnTo>
                <a:lnTo>
                  <a:pt x="3465" y="2092"/>
                </a:lnTo>
                <a:lnTo>
                  <a:pt x="3427" y="2196"/>
                </a:lnTo>
                <a:lnTo>
                  <a:pt x="3382" y="2299"/>
                </a:lnTo>
                <a:lnTo>
                  <a:pt x="3333" y="2399"/>
                </a:lnTo>
                <a:lnTo>
                  <a:pt x="3278" y="2496"/>
                </a:lnTo>
                <a:lnTo>
                  <a:pt x="3218" y="2590"/>
                </a:lnTo>
                <a:lnTo>
                  <a:pt x="3153" y="2682"/>
                </a:lnTo>
                <a:lnTo>
                  <a:pt x="3082" y="2770"/>
                </a:lnTo>
                <a:lnTo>
                  <a:pt x="3062" y="2789"/>
                </a:lnTo>
                <a:lnTo>
                  <a:pt x="3040" y="2804"/>
                </a:lnTo>
                <a:lnTo>
                  <a:pt x="3017" y="2816"/>
                </a:lnTo>
                <a:lnTo>
                  <a:pt x="2991" y="2824"/>
                </a:lnTo>
                <a:lnTo>
                  <a:pt x="2965" y="2827"/>
                </a:lnTo>
                <a:lnTo>
                  <a:pt x="2957" y="2827"/>
                </a:lnTo>
                <a:lnTo>
                  <a:pt x="2932" y="2825"/>
                </a:lnTo>
                <a:lnTo>
                  <a:pt x="2907" y="2820"/>
                </a:lnTo>
                <a:lnTo>
                  <a:pt x="2884" y="2810"/>
                </a:lnTo>
                <a:lnTo>
                  <a:pt x="2863" y="2797"/>
                </a:lnTo>
                <a:lnTo>
                  <a:pt x="2843" y="2780"/>
                </a:lnTo>
                <a:lnTo>
                  <a:pt x="2822" y="2759"/>
                </a:lnTo>
                <a:lnTo>
                  <a:pt x="2801" y="2735"/>
                </a:lnTo>
                <a:lnTo>
                  <a:pt x="2787" y="2709"/>
                </a:lnTo>
                <a:lnTo>
                  <a:pt x="2779" y="2681"/>
                </a:lnTo>
                <a:lnTo>
                  <a:pt x="2774" y="2651"/>
                </a:lnTo>
                <a:lnTo>
                  <a:pt x="2775" y="2622"/>
                </a:lnTo>
                <a:lnTo>
                  <a:pt x="2783" y="2594"/>
                </a:lnTo>
                <a:lnTo>
                  <a:pt x="2795" y="2565"/>
                </a:lnTo>
                <a:lnTo>
                  <a:pt x="2812" y="2540"/>
                </a:lnTo>
                <a:lnTo>
                  <a:pt x="2876" y="2461"/>
                </a:lnTo>
                <a:lnTo>
                  <a:pt x="2933" y="2378"/>
                </a:lnTo>
                <a:lnTo>
                  <a:pt x="2986" y="2294"/>
                </a:lnTo>
                <a:lnTo>
                  <a:pt x="3034" y="2206"/>
                </a:lnTo>
                <a:lnTo>
                  <a:pt x="3076" y="2114"/>
                </a:lnTo>
                <a:lnTo>
                  <a:pt x="3113" y="2022"/>
                </a:lnTo>
                <a:lnTo>
                  <a:pt x="3145" y="1927"/>
                </a:lnTo>
                <a:lnTo>
                  <a:pt x="3171" y="1831"/>
                </a:lnTo>
                <a:lnTo>
                  <a:pt x="3191" y="1732"/>
                </a:lnTo>
                <a:lnTo>
                  <a:pt x="3206" y="1633"/>
                </a:lnTo>
                <a:lnTo>
                  <a:pt x="3215" y="1533"/>
                </a:lnTo>
                <a:lnTo>
                  <a:pt x="3218" y="1432"/>
                </a:lnTo>
                <a:lnTo>
                  <a:pt x="3215" y="1336"/>
                </a:lnTo>
                <a:lnTo>
                  <a:pt x="3207" y="1239"/>
                </a:lnTo>
                <a:lnTo>
                  <a:pt x="3194" y="1144"/>
                </a:lnTo>
                <a:lnTo>
                  <a:pt x="3175" y="1050"/>
                </a:lnTo>
                <a:lnTo>
                  <a:pt x="3152" y="957"/>
                </a:lnTo>
                <a:lnTo>
                  <a:pt x="3122" y="866"/>
                </a:lnTo>
                <a:lnTo>
                  <a:pt x="3088" y="777"/>
                </a:lnTo>
                <a:lnTo>
                  <a:pt x="3049" y="690"/>
                </a:lnTo>
                <a:lnTo>
                  <a:pt x="3005" y="604"/>
                </a:lnTo>
                <a:lnTo>
                  <a:pt x="2957" y="522"/>
                </a:lnTo>
                <a:lnTo>
                  <a:pt x="2904" y="442"/>
                </a:lnTo>
                <a:lnTo>
                  <a:pt x="2846" y="365"/>
                </a:lnTo>
                <a:lnTo>
                  <a:pt x="2784" y="290"/>
                </a:lnTo>
                <a:lnTo>
                  <a:pt x="2767" y="269"/>
                </a:lnTo>
                <a:lnTo>
                  <a:pt x="2755" y="244"/>
                </a:lnTo>
                <a:lnTo>
                  <a:pt x="2747" y="219"/>
                </a:lnTo>
                <a:lnTo>
                  <a:pt x="2743" y="191"/>
                </a:lnTo>
                <a:lnTo>
                  <a:pt x="2744" y="165"/>
                </a:lnTo>
                <a:lnTo>
                  <a:pt x="2749" y="139"/>
                </a:lnTo>
                <a:lnTo>
                  <a:pt x="2758" y="114"/>
                </a:lnTo>
                <a:lnTo>
                  <a:pt x="2772" y="90"/>
                </a:lnTo>
                <a:lnTo>
                  <a:pt x="2791" y="70"/>
                </a:lnTo>
                <a:lnTo>
                  <a:pt x="2811" y="48"/>
                </a:lnTo>
                <a:lnTo>
                  <a:pt x="2831" y="31"/>
                </a:lnTo>
                <a:lnTo>
                  <a:pt x="2854" y="18"/>
                </a:lnTo>
                <a:lnTo>
                  <a:pt x="2878" y="8"/>
                </a:lnTo>
                <a:lnTo>
                  <a:pt x="2904" y="2"/>
                </a:lnTo>
                <a:lnTo>
                  <a:pt x="293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endParaRPr lang="en-US" sz="1798"/>
          </a:p>
        </p:txBody>
      </p:sp>
      <p:grpSp>
        <p:nvGrpSpPr>
          <p:cNvPr id="25" name="稻壳儿_刀客儿出品_6"/>
          <p:cNvGrpSpPr>
            <a:grpSpLocks noChangeAspect="1"/>
          </p:cNvGrpSpPr>
          <p:nvPr/>
        </p:nvGrpSpPr>
        <p:grpSpPr bwMode="auto">
          <a:xfrm>
            <a:off x="6926137" y="2880450"/>
            <a:ext cx="434154" cy="431513"/>
            <a:chOff x="9876" y="-1946"/>
            <a:chExt cx="822" cy="817"/>
          </a:xfrm>
          <a:solidFill>
            <a:schemeClr val="bg1"/>
          </a:solidFill>
        </p:grpSpPr>
        <p:sp>
          <p:nvSpPr>
            <p:cNvPr id="26" name="稻壳儿_刀客儿出品_6_1"/>
            <p:cNvSpPr>
              <a:spLocks/>
            </p:cNvSpPr>
            <p:nvPr/>
          </p:nvSpPr>
          <p:spPr bwMode="auto">
            <a:xfrm>
              <a:off x="10016" y="-1801"/>
              <a:ext cx="356" cy="75"/>
            </a:xfrm>
            <a:custGeom>
              <a:avLst/>
              <a:gdLst>
                <a:gd name="T0" fmla="*/ 149 w 1421"/>
                <a:gd name="T1" fmla="*/ 0 h 298"/>
                <a:gd name="T2" fmla="*/ 1272 w 1421"/>
                <a:gd name="T3" fmla="*/ 0 h 298"/>
                <a:gd name="T4" fmla="*/ 1302 w 1421"/>
                <a:gd name="T5" fmla="*/ 3 h 298"/>
                <a:gd name="T6" fmla="*/ 1330 w 1421"/>
                <a:gd name="T7" fmla="*/ 12 h 298"/>
                <a:gd name="T8" fmla="*/ 1356 w 1421"/>
                <a:gd name="T9" fmla="*/ 25 h 298"/>
                <a:gd name="T10" fmla="*/ 1378 w 1421"/>
                <a:gd name="T11" fmla="*/ 44 h 298"/>
                <a:gd name="T12" fmla="*/ 1396 w 1421"/>
                <a:gd name="T13" fmla="*/ 66 h 298"/>
                <a:gd name="T14" fmla="*/ 1410 w 1421"/>
                <a:gd name="T15" fmla="*/ 91 h 298"/>
                <a:gd name="T16" fmla="*/ 1418 w 1421"/>
                <a:gd name="T17" fmla="*/ 119 h 298"/>
                <a:gd name="T18" fmla="*/ 1421 w 1421"/>
                <a:gd name="T19" fmla="*/ 149 h 298"/>
                <a:gd name="T20" fmla="*/ 1418 w 1421"/>
                <a:gd name="T21" fmla="*/ 179 h 298"/>
                <a:gd name="T22" fmla="*/ 1410 w 1421"/>
                <a:gd name="T23" fmla="*/ 206 h 298"/>
                <a:gd name="T24" fmla="*/ 1396 w 1421"/>
                <a:gd name="T25" fmla="*/ 232 h 298"/>
                <a:gd name="T26" fmla="*/ 1378 w 1421"/>
                <a:gd name="T27" fmla="*/ 254 h 298"/>
                <a:gd name="T28" fmla="*/ 1356 w 1421"/>
                <a:gd name="T29" fmla="*/ 272 h 298"/>
                <a:gd name="T30" fmla="*/ 1330 w 1421"/>
                <a:gd name="T31" fmla="*/ 285 h 298"/>
                <a:gd name="T32" fmla="*/ 1302 w 1421"/>
                <a:gd name="T33" fmla="*/ 295 h 298"/>
                <a:gd name="T34" fmla="*/ 1272 w 1421"/>
                <a:gd name="T35" fmla="*/ 298 h 298"/>
                <a:gd name="T36" fmla="*/ 149 w 1421"/>
                <a:gd name="T37" fmla="*/ 298 h 298"/>
                <a:gd name="T38" fmla="*/ 119 w 1421"/>
                <a:gd name="T39" fmla="*/ 295 h 298"/>
                <a:gd name="T40" fmla="*/ 91 w 1421"/>
                <a:gd name="T41" fmla="*/ 285 h 298"/>
                <a:gd name="T42" fmla="*/ 65 w 1421"/>
                <a:gd name="T43" fmla="*/ 272 h 298"/>
                <a:gd name="T44" fmla="*/ 44 w 1421"/>
                <a:gd name="T45" fmla="*/ 254 h 298"/>
                <a:gd name="T46" fmla="*/ 25 w 1421"/>
                <a:gd name="T47" fmla="*/ 232 h 298"/>
                <a:gd name="T48" fmla="*/ 11 w 1421"/>
                <a:gd name="T49" fmla="*/ 206 h 298"/>
                <a:gd name="T50" fmla="*/ 3 w 1421"/>
                <a:gd name="T51" fmla="*/ 179 h 298"/>
                <a:gd name="T52" fmla="*/ 0 w 1421"/>
                <a:gd name="T53" fmla="*/ 149 h 298"/>
                <a:gd name="T54" fmla="*/ 3 w 1421"/>
                <a:gd name="T55" fmla="*/ 119 h 298"/>
                <a:gd name="T56" fmla="*/ 11 w 1421"/>
                <a:gd name="T57" fmla="*/ 91 h 298"/>
                <a:gd name="T58" fmla="*/ 25 w 1421"/>
                <a:gd name="T59" fmla="*/ 66 h 298"/>
                <a:gd name="T60" fmla="*/ 44 w 1421"/>
                <a:gd name="T61" fmla="*/ 44 h 298"/>
                <a:gd name="T62" fmla="*/ 65 w 1421"/>
                <a:gd name="T63" fmla="*/ 25 h 298"/>
                <a:gd name="T64" fmla="*/ 91 w 1421"/>
                <a:gd name="T65" fmla="*/ 12 h 298"/>
                <a:gd name="T66" fmla="*/ 119 w 1421"/>
                <a:gd name="T67" fmla="*/ 3 h 298"/>
                <a:gd name="T68" fmla="*/ 149 w 1421"/>
                <a:gd name="T69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21" h="298">
                  <a:moveTo>
                    <a:pt x="149" y="0"/>
                  </a:moveTo>
                  <a:lnTo>
                    <a:pt x="1272" y="0"/>
                  </a:lnTo>
                  <a:lnTo>
                    <a:pt x="1302" y="3"/>
                  </a:lnTo>
                  <a:lnTo>
                    <a:pt x="1330" y="12"/>
                  </a:lnTo>
                  <a:lnTo>
                    <a:pt x="1356" y="25"/>
                  </a:lnTo>
                  <a:lnTo>
                    <a:pt x="1378" y="44"/>
                  </a:lnTo>
                  <a:lnTo>
                    <a:pt x="1396" y="66"/>
                  </a:lnTo>
                  <a:lnTo>
                    <a:pt x="1410" y="91"/>
                  </a:lnTo>
                  <a:lnTo>
                    <a:pt x="1418" y="119"/>
                  </a:lnTo>
                  <a:lnTo>
                    <a:pt x="1421" y="149"/>
                  </a:lnTo>
                  <a:lnTo>
                    <a:pt x="1418" y="179"/>
                  </a:lnTo>
                  <a:lnTo>
                    <a:pt x="1410" y="206"/>
                  </a:lnTo>
                  <a:lnTo>
                    <a:pt x="1396" y="232"/>
                  </a:lnTo>
                  <a:lnTo>
                    <a:pt x="1378" y="254"/>
                  </a:lnTo>
                  <a:lnTo>
                    <a:pt x="1356" y="272"/>
                  </a:lnTo>
                  <a:lnTo>
                    <a:pt x="1330" y="285"/>
                  </a:lnTo>
                  <a:lnTo>
                    <a:pt x="1302" y="295"/>
                  </a:lnTo>
                  <a:lnTo>
                    <a:pt x="1272" y="298"/>
                  </a:lnTo>
                  <a:lnTo>
                    <a:pt x="149" y="298"/>
                  </a:lnTo>
                  <a:lnTo>
                    <a:pt x="119" y="295"/>
                  </a:lnTo>
                  <a:lnTo>
                    <a:pt x="91" y="285"/>
                  </a:lnTo>
                  <a:lnTo>
                    <a:pt x="65" y="272"/>
                  </a:lnTo>
                  <a:lnTo>
                    <a:pt x="44" y="254"/>
                  </a:lnTo>
                  <a:lnTo>
                    <a:pt x="25" y="232"/>
                  </a:lnTo>
                  <a:lnTo>
                    <a:pt x="11" y="206"/>
                  </a:lnTo>
                  <a:lnTo>
                    <a:pt x="3" y="179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1"/>
                  </a:lnTo>
                  <a:lnTo>
                    <a:pt x="25" y="66"/>
                  </a:lnTo>
                  <a:lnTo>
                    <a:pt x="44" y="44"/>
                  </a:lnTo>
                  <a:lnTo>
                    <a:pt x="65" y="25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27" name="稻壳儿_刀客儿出品_6_2"/>
            <p:cNvSpPr>
              <a:spLocks/>
            </p:cNvSpPr>
            <p:nvPr/>
          </p:nvSpPr>
          <p:spPr bwMode="auto">
            <a:xfrm>
              <a:off x="10016" y="-1662"/>
              <a:ext cx="356" cy="75"/>
            </a:xfrm>
            <a:custGeom>
              <a:avLst/>
              <a:gdLst>
                <a:gd name="T0" fmla="*/ 149 w 1421"/>
                <a:gd name="T1" fmla="*/ 0 h 298"/>
                <a:gd name="T2" fmla="*/ 1272 w 1421"/>
                <a:gd name="T3" fmla="*/ 0 h 298"/>
                <a:gd name="T4" fmla="*/ 1302 w 1421"/>
                <a:gd name="T5" fmla="*/ 3 h 298"/>
                <a:gd name="T6" fmla="*/ 1330 w 1421"/>
                <a:gd name="T7" fmla="*/ 12 h 298"/>
                <a:gd name="T8" fmla="*/ 1356 w 1421"/>
                <a:gd name="T9" fmla="*/ 26 h 298"/>
                <a:gd name="T10" fmla="*/ 1378 w 1421"/>
                <a:gd name="T11" fmla="*/ 44 h 298"/>
                <a:gd name="T12" fmla="*/ 1396 w 1421"/>
                <a:gd name="T13" fmla="*/ 66 h 298"/>
                <a:gd name="T14" fmla="*/ 1410 w 1421"/>
                <a:gd name="T15" fmla="*/ 91 h 298"/>
                <a:gd name="T16" fmla="*/ 1418 w 1421"/>
                <a:gd name="T17" fmla="*/ 119 h 298"/>
                <a:gd name="T18" fmla="*/ 1421 w 1421"/>
                <a:gd name="T19" fmla="*/ 149 h 298"/>
                <a:gd name="T20" fmla="*/ 1418 w 1421"/>
                <a:gd name="T21" fmla="*/ 179 h 298"/>
                <a:gd name="T22" fmla="*/ 1410 w 1421"/>
                <a:gd name="T23" fmla="*/ 207 h 298"/>
                <a:gd name="T24" fmla="*/ 1396 w 1421"/>
                <a:gd name="T25" fmla="*/ 232 h 298"/>
                <a:gd name="T26" fmla="*/ 1378 w 1421"/>
                <a:gd name="T27" fmla="*/ 255 h 298"/>
                <a:gd name="T28" fmla="*/ 1356 w 1421"/>
                <a:gd name="T29" fmla="*/ 272 h 298"/>
                <a:gd name="T30" fmla="*/ 1330 w 1421"/>
                <a:gd name="T31" fmla="*/ 287 h 298"/>
                <a:gd name="T32" fmla="*/ 1302 w 1421"/>
                <a:gd name="T33" fmla="*/ 295 h 298"/>
                <a:gd name="T34" fmla="*/ 1272 w 1421"/>
                <a:gd name="T35" fmla="*/ 298 h 298"/>
                <a:gd name="T36" fmla="*/ 149 w 1421"/>
                <a:gd name="T37" fmla="*/ 298 h 298"/>
                <a:gd name="T38" fmla="*/ 119 w 1421"/>
                <a:gd name="T39" fmla="*/ 295 h 298"/>
                <a:gd name="T40" fmla="*/ 91 w 1421"/>
                <a:gd name="T41" fmla="*/ 287 h 298"/>
                <a:gd name="T42" fmla="*/ 65 w 1421"/>
                <a:gd name="T43" fmla="*/ 272 h 298"/>
                <a:gd name="T44" fmla="*/ 44 w 1421"/>
                <a:gd name="T45" fmla="*/ 255 h 298"/>
                <a:gd name="T46" fmla="*/ 25 w 1421"/>
                <a:gd name="T47" fmla="*/ 232 h 298"/>
                <a:gd name="T48" fmla="*/ 11 w 1421"/>
                <a:gd name="T49" fmla="*/ 207 h 298"/>
                <a:gd name="T50" fmla="*/ 3 w 1421"/>
                <a:gd name="T51" fmla="*/ 179 h 298"/>
                <a:gd name="T52" fmla="*/ 0 w 1421"/>
                <a:gd name="T53" fmla="*/ 149 h 298"/>
                <a:gd name="T54" fmla="*/ 3 w 1421"/>
                <a:gd name="T55" fmla="*/ 119 h 298"/>
                <a:gd name="T56" fmla="*/ 11 w 1421"/>
                <a:gd name="T57" fmla="*/ 91 h 298"/>
                <a:gd name="T58" fmla="*/ 25 w 1421"/>
                <a:gd name="T59" fmla="*/ 66 h 298"/>
                <a:gd name="T60" fmla="*/ 44 w 1421"/>
                <a:gd name="T61" fmla="*/ 44 h 298"/>
                <a:gd name="T62" fmla="*/ 65 w 1421"/>
                <a:gd name="T63" fmla="*/ 26 h 298"/>
                <a:gd name="T64" fmla="*/ 91 w 1421"/>
                <a:gd name="T65" fmla="*/ 12 h 298"/>
                <a:gd name="T66" fmla="*/ 119 w 1421"/>
                <a:gd name="T67" fmla="*/ 3 h 298"/>
                <a:gd name="T68" fmla="*/ 149 w 1421"/>
                <a:gd name="T69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21" h="298">
                  <a:moveTo>
                    <a:pt x="149" y="0"/>
                  </a:moveTo>
                  <a:lnTo>
                    <a:pt x="1272" y="0"/>
                  </a:lnTo>
                  <a:lnTo>
                    <a:pt x="1302" y="3"/>
                  </a:lnTo>
                  <a:lnTo>
                    <a:pt x="1330" y="12"/>
                  </a:lnTo>
                  <a:lnTo>
                    <a:pt x="1356" y="26"/>
                  </a:lnTo>
                  <a:lnTo>
                    <a:pt x="1378" y="44"/>
                  </a:lnTo>
                  <a:lnTo>
                    <a:pt x="1396" y="66"/>
                  </a:lnTo>
                  <a:lnTo>
                    <a:pt x="1410" y="91"/>
                  </a:lnTo>
                  <a:lnTo>
                    <a:pt x="1418" y="119"/>
                  </a:lnTo>
                  <a:lnTo>
                    <a:pt x="1421" y="149"/>
                  </a:lnTo>
                  <a:lnTo>
                    <a:pt x="1418" y="179"/>
                  </a:lnTo>
                  <a:lnTo>
                    <a:pt x="1410" y="207"/>
                  </a:lnTo>
                  <a:lnTo>
                    <a:pt x="1396" y="232"/>
                  </a:lnTo>
                  <a:lnTo>
                    <a:pt x="1378" y="255"/>
                  </a:lnTo>
                  <a:lnTo>
                    <a:pt x="1356" y="272"/>
                  </a:lnTo>
                  <a:lnTo>
                    <a:pt x="1330" y="287"/>
                  </a:lnTo>
                  <a:lnTo>
                    <a:pt x="1302" y="295"/>
                  </a:lnTo>
                  <a:lnTo>
                    <a:pt x="1272" y="298"/>
                  </a:lnTo>
                  <a:lnTo>
                    <a:pt x="149" y="298"/>
                  </a:lnTo>
                  <a:lnTo>
                    <a:pt x="119" y="295"/>
                  </a:lnTo>
                  <a:lnTo>
                    <a:pt x="91" y="287"/>
                  </a:lnTo>
                  <a:lnTo>
                    <a:pt x="65" y="272"/>
                  </a:lnTo>
                  <a:lnTo>
                    <a:pt x="44" y="255"/>
                  </a:lnTo>
                  <a:lnTo>
                    <a:pt x="25" y="232"/>
                  </a:lnTo>
                  <a:lnTo>
                    <a:pt x="11" y="207"/>
                  </a:lnTo>
                  <a:lnTo>
                    <a:pt x="3" y="179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1"/>
                  </a:lnTo>
                  <a:lnTo>
                    <a:pt x="25" y="66"/>
                  </a:lnTo>
                  <a:lnTo>
                    <a:pt x="44" y="44"/>
                  </a:lnTo>
                  <a:lnTo>
                    <a:pt x="65" y="26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28" name="稻壳儿_刀客儿出品_6_3"/>
            <p:cNvSpPr>
              <a:spLocks/>
            </p:cNvSpPr>
            <p:nvPr/>
          </p:nvSpPr>
          <p:spPr bwMode="auto">
            <a:xfrm>
              <a:off x="10016" y="-1522"/>
              <a:ext cx="215" cy="74"/>
            </a:xfrm>
            <a:custGeom>
              <a:avLst/>
              <a:gdLst>
                <a:gd name="T0" fmla="*/ 149 w 860"/>
                <a:gd name="T1" fmla="*/ 0 h 297"/>
                <a:gd name="T2" fmla="*/ 711 w 860"/>
                <a:gd name="T3" fmla="*/ 0 h 297"/>
                <a:gd name="T4" fmla="*/ 741 w 860"/>
                <a:gd name="T5" fmla="*/ 3 h 297"/>
                <a:gd name="T6" fmla="*/ 769 w 860"/>
                <a:gd name="T7" fmla="*/ 11 h 297"/>
                <a:gd name="T8" fmla="*/ 795 w 860"/>
                <a:gd name="T9" fmla="*/ 26 h 297"/>
                <a:gd name="T10" fmla="*/ 817 w 860"/>
                <a:gd name="T11" fmla="*/ 43 h 297"/>
                <a:gd name="T12" fmla="*/ 835 w 860"/>
                <a:gd name="T13" fmla="*/ 66 h 297"/>
                <a:gd name="T14" fmla="*/ 849 w 860"/>
                <a:gd name="T15" fmla="*/ 90 h 297"/>
                <a:gd name="T16" fmla="*/ 857 w 860"/>
                <a:gd name="T17" fmla="*/ 118 h 297"/>
                <a:gd name="T18" fmla="*/ 860 w 860"/>
                <a:gd name="T19" fmla="*/ 149 h 297"/>
                <a:gd name="T20" fmla="*/ 857 w 860"/>
                <a:gd name="T21" fmla="*/ 179 h 297"/>
                <a:gd name="T22" fmla="*/ 849 w 860"/>
                <a:gd name="T23" fmla="*/ 207 h 297"/>
                <a:gd name="T24" fmla="*/ 835 w 860"/>
                <a:gd name="T25" fmla="*/ 231 h 297"/>
                <a:gd name="T26" fmla="*/ 817 w 860"/>
                <a:gd name="T27" fmla="*/ 254 h 297"/>
                <a:gd name="T28" fmla="*/ 795 w 860"/>
                <a:gd name="T29" fmla="*/ 271 h 297"/>
                <a:gd name="T30" fmla="*/ 769 w 860"/>
                <a:gd name="T31" fmla="*/ 286 h 297"/>
                <a:gd name="T32" fmla="*/ 741 w 860"/>
                <a:gd name="T33" fmla="*/ 294 h 297"/>
                <a:gd name="T34" fmla="*/ 711 w 860"/>
                <a:gd name="T35" fmla="*/ 297 h 297"/>
                <a:gd name="T36" fmla="*/ 149 w 860"/>
                <a:gd name="T37" fmla="*/ 297 h 297"/>
                <a:gd name="T38" fmla="*/ 119 w 860"/>
                <a:gd name="T39" fmla="*/ 294 h 297"/>
                <a:gd name="T40" fmla="*/ 91 w 860"/>
                <a:gd name="T41" fmla="*/ 286 h 297"/>
                <a:gd name="T42" fmla="*/ 65 w 860"/>
                <a:gd name="T43" fmla="*/ 271 h 297"/>
                <a:gd name="T44" fmla="*/ 44 w 860"/>
                <a:gd name="T45" fmla="*/ 254 h 297"/>
                <a:gd name="T46" fmla="*/ 25 w 860"/>
                <a:gd name="T47" fmla="*/ 231 h 297"/>
                <a:gd name="T48" fmla="*/ 11 w 860"/>
                <a:gd name="T49" fmla="*/ 207 h 297"/>
                <a:gd name="T50" fmla="*/ 3 w 860"/>
                <a:gd name="T51" fmla="*/ 179 h 297"/>
                <a:gd name="T52" fmla="*/ 0 w 860"/>
                <a:gd name="T53" fmla="*/ 149 h 297"/>
                <a:gd name="T54" fmla="*/ 3 w 860"/>
                <a:gd name="T55" fmla="*/ 118 h 297"/>
                <a:gd name="T56" fmla="*/ 11 w 860"/>
                <a:gd name="T57" fmla="*/ 90 h 297"/>
                <a:gd name="T58" fmla="*/ 25 w 860"/>
                <a:gd name="T59" fmla="*/ 66 h 297"/>
                <a:gd name="T60" fmla="*/ 44 w 860"/>
                <a:gd name="T61" fmla="*/ 43 h 297"/>
                <a:gd name="T62" fmla="*/ 65 w 860"/>
                <a:gd name="T63" fmla="*/ 26 h 297"/>
                <a:gd name="T64" fmla="*/ 91 w 860"/>
                <a:gd name="T65" fmla="*/ 11 h 297"/>
                <a:gd name="T66" fmla="*/ 119 w 860"/>
                <a:gd name="T67" fmla="*/ 3 h 297"/>
                <a:gd name="T68" fmla="*/ 149 w 860"/>
                <a:gd name="T69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60" h="297">
                  <a:moveTo>
                    <a:pt x="149" y="0"/>
                  </a:moveTo>
                  <a:lnTo>
                    <a:pt x="711" y="0"/>
                  </a:lnTo>
                  <a:lnTo>
                    <a:pt x="741" y="3"/>
                  </a:lnTo>
                  <a:lnTo>
                    <a:pt x="769" y="11"/>
                  </a:lnTo>
                  <a:lnTo>
                    <a:pt x="795" y="26"/>
                  </a:lnTo>
                  <a:lnTo>
                    <a:pt x="817" y="43"/>
                  </a:lnTo>
                  <a:lnTo>
                    <a:pt x="835" y="66"/>
                  </a:lnTo>
                  <a:lnTo>
                    <a:pt x="849" y="90"/>
                  </a:lnTo>
                  <a:lnTo>
                    <a:pt x="857" y="118"/>
                  </a:lnTo>
                  <a:lnTo>
                    <a:pt x="860" y="149"/>
                  </a:lnTo>
                  <a:lnTo>
                    <a:pt x="857" y="179"/>
                  </a:lnTo>
                  <a:lnTo>
                    <a:pt x="849" y="207"/>
                  </a:lnTo>
                  <a:lnTo>
                    <a:pt x="835" y="231"/>
                  </a:lnTo>
                  <a:lnTo>
                    <a:pt x="817" y="254"/>
                  </a:lnTo>
                  <a:lnTo>
                    <a:pt x="795" y="271"/>
                  </a:lnTo>
                  <a:lnTo>
                    <a:pt x="769" y="286"/>
                  </a:lnTo>
                  <a:lnTo>
                    <a:pt x="741" y="294"/>
                  </a:lnTo>
                  <a:lnTo>
                    <a:pt x="711" y="297"/>
                  </a:lnTo>
                  <a:lnTo>
                    <a:pt x="149" y="297"/>
                  </a:lnTo>
                  <a:lnTo>
                    <a:pt x="119" y="294"/>
                  </a:lnTo>
                  <a:lnTo>
                    <a:pt x="91" y="286"/>
                  </a:lnTo>
                  <a:lnTo>
                    <a:pt x="65" y="271"/>
                  </a:lnTo>
                  <a:lnTo>
                    <a:pt x="44" y="254"/>
                  </a:lnTo>
                  <a:lnTo>
                    <a:pt x="25" y="231"/>
                  </a:lnTo>
                  <a:lnTo>
                    <a:pt x="11" y="207"/>
                  </a:lnTo>
                  <a:lnTo>
                    <a:pt x="3" y="179"/>
                  </a:lnTo>
                  <a:lnTo>
                    <a:pt x="0" y="149"/>
                  </a:lnTo>
                  <a:lnTo>
                    <a:pt x="3" y="118"/>
                  </a:lnTo>
                  <a:lnTo>
                    <a:pt x="11" y="90"/>
                  </a:lnTo>
                  <a:lnTo>
                    <a:pt x="25" y="66"/>
                  </a:lnTo>
                  <a:lnTo>
                    <a:pt x="44" y="43"/>
                  </a:lnTo>
                  <a:lnTo>
                    <a:pt x="65" y="26"/>
                  </a:lnTo>
                  <a:lnTo>
                    <a:pt x="91" y="11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29" name="稻壳儿_刀客儿出品_6_4"/>
            <p:cNvSpPr>
              <a:spLocks/>
            </p:cNvSpPr>
            <p:nvPr/>
          </p:nvSpPr>
          <p:spPr bwMode="auto">
            <a:xfrm>
              <a:off x="9876" y="-1946"/>
              <a:ext cx="636" cy="817"/>
            </a:xfrm>
            <a:custGeom>
              <a:avLst/>
              <a:gdLst>
                <a:gd name="T0" fmla="*/ 150 w 2545"/>
                <a:gd name="T1" fmla="*/ 0 h 3271"/>
                <a:gd name="T2" fmla="*/ 2395 w 2545"/>
                <a:gd name="T3" fmla="*/ 0 h 3271"/>
                <a:gd name="T4" fmla="*/ 2425 w 2545"/>
                <a:gd name="T5" fmla="*/ 3 h 3271"/>
                <a:gd name="T6" fmla="*/ 2453 w 2545"/>
                <a:gd name="T7" fmla="*/ 11 h 3271"/>
                <a:gd name="T8" fmla="*/ 2479 w 2545"/>
                <a:gd name="T9" fmla="*/ 26 h 3271"/>
                <a:gd name="T10" fmla="*/ 2501 w 2545"/>
                <a:gd name="T11" fmla="*/ 43 h 3271"/>
                <a:gd name="T12" fmla="*/ 2520 w 2545"/>
                <a:gd name="T13" fmla="*/ 66 h 3271"/>
                <a:gd name="T14" fmla="*/ 2533 w 2545"/>
                <a:gd name="T15" fmla="*/ 90 h 3271"/>
                <a:gd name="T16" fmla="*/ 2542 w 2545"/>
                <a:gd name="T17" fmla="*/ 118 h 3271"/>
                <a:gd name="T18" fmla="*/ 2545 w 2545"/>
                <a:gd name="T19" fmla="*/ 148 h 3271"/>
                <a:gd name="T20" fmla="*/ 2545 w 2545"/>
                <a:gd name="T21" fmla="*/ 369 h 3271"/>
                <a:gd name="T22" fmla="*/ 2246 w 2545"/>
                <a:gd name="T23" fmla="*/ 885 h 3271"/>
                <a:gd name="T24" fmla="*/ 2246 w 2545"/>
                <a:gd name="T25" fmla="*/ 297 h 3271"/>
                <a:gd name="T26" fmla="*/ 300 w 2545"/>
                <a:gd name="T27" fmla="*/ 297 h 3271"/>
                <a:gd name="T28" fmla="*/ 300 w 2545"/>
                <a:gd name="T29" fmla="*/ 2973 h 3271"/>
                <a:gd name="T30" fmla="*/ 2246 w 2545"/>
                <a:gd name="T31" fmla="*/ 2973 h 3271"/>
                <a:gd name="T32" fmla="*/ 2246 w 2545"/>
                <a:gd name="T33" fmla="*/ 2603 h 3271"/>
                <a:gd name="T34" fmla="*/ 2403 w 2545"/>
                <a:gd name="T35" fmla="*/ 2500 h 3271"/>
                <a:gd name="T36" fmla="*/ 2430 w 2545"/>
                <a:gd name="T37" fmla="*/ 2478 h 3271"/>
                <a:gd name="T38" fmla="*/ 2454 w 2545"/>
                <a:gd name="T39" fmla="*/ 2453 h 3271"/>
                <a:gd name="T40" fmla="*/ 2474 w 2545"/>
                <a:gd name="T41" fmla="*/ 2425 h 3271"/>
                <a:gd name="T42" fmla="*/ 2545 w 2545"/>
                <a:gd name="T43" fmla="*/ 2302 h 3271"/>
                <a:gd name="T44" fmla="*/ 2545 w 2545"/>
                <a:gd name="T45" fmla="*/ 3122 h 3271"/>
                <a:gd name="T46" fmla="*/ 2542 w 2545"/>
                <a:gd name="T47" fmla="*/ 3151 h 3271"/>
                <a:gd name="T48" fmla="*/ 2533 w 2545"/>
                <a:gd name="T49" fmla="*/ 3179 h 3271"/>
                <a:gd name="T50" fmla="*/ 2520 w 2545"/>
                <a:gd name="T51" fmla="*/ 3205 h 3271"/>
                <a:gd name="T52" fmla="*/ 2501 w 2545"/>
                <a:gd name="T53" fmla="*/ 3226 h 3271"/>
                <a:gd name="T54" fmla="*/ 2479 w 2545"/>
                <a:gd name="T55" fmla="*/ 3245 h 3271"/>
                <a:gd name="T56" fmla="*/ 2453 w 2545"/>
                <a:gd name="T57" fmla="*/ 3258 h 3271"/>
                <a:gd name="T58" fmla="*/ 2425 w 2545"/>
                <a:gd name="T59" fmla="*/ 3268 h 3271"/>
                <a:gd name="T60" fmla="*/ 2395 w 2545"/>
                <a:gd name="T61" fmla="*/ 3271 h 3271"/>
                <a:gd name="T62" fmla="*/ 150 w 2545"/>
                <a:gd name="T63" fmla="*/ 3271 h 3271"/>
                <a:gd name="T64" fmla="*/ 120 w 2545"/>
                <a:gd name="T65" fmla="*/ 3268 h 3271"/>
                <a:gd name="T66" fmla="*/ 92 w 2545"/>
                <a:gd name="T67" fmla="*/ 3258 h 3271"/>
                <a:gd name="T68" fmla="*/ 66 w 2545"/>
                <a:gd name="T69" fmla="*/ 3245 h 3271"/>
                <a:gd name="T70" fmla="*/ 44 w 2545"/>
                <a:gd name="T71" fmla="*/ 3226 h 3271"/>
                <a:gd name="T72" fmla="*/ 26 w 2545"/>
                <a:gd name="T73" fmla="*/ 3205 h 3271"/>
                <a:gd name="T74" fmla="*/ 12 w 2545"/>
                <a:gd name="T75" fmla="*/ 3179 h 3271"/>
                <a:gd name="T76" fmla="*/ 3 w 2545"/>
                <a:gd name="T77" fmla="*/ 3151 h 3271"/>
                <a:gd name="T78" fmla="*/ 0 w 2545"/>
                <a:gd name="T79" fmla="*/ 3122 h 3271"/>
                <a:gd name="T80" fmla="*/ 0 w 2545"/>
                <a:gd name="T81" fmla="*/ 148 h 3271"/>
                <a:gd name="T82" fmla="*/ 3 w 2545"/>
                <a:gd name="T83" fmla="*/ 118 h 3271"/>
                <a:gd name="T84" fmla="*/ 12 w 2545"/>
                <a:gd name="T85" fmla="*/ 90 h 3271"/>
                <a:gd name="T86" fmla="*/ 26 w 2545"/>
                <a:gd name="T87" fmla="*/ 66 h 3271"/>
                <a:gd name="T88" fmla="*/ 44 w 2545"/>
                <a:gd name="T89" fmla="*/ 43 h 3271"/>
                <a:gd name="T90" fmla="*/ 66 w 2545"/>
                <a:gd name="T91" fmla="*/ 26 h 3271"/>
                <a:gd name="T92" fmla="*/ 92 w 2545"/>
                <a:gd name="T93" fmla="*/ 11 h 3271"/>
                <a:gd name="T94" fmla="*/ 120 w 2545"/>
                <a:gd name="T95" fmla="*/ 3 h 3271"/>
                <a:gd name="T96" fmla="*/ 150 w 2545"/>
                <a:gd name="T97" fmla="*/ 0 h 3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45" h="3271">
                  <a:moveTo>
                    <a:pt x="150" y="0"/>
                  </a:moveTo>
                  <a:lnTo>
                    <a:pt x="2395" y="0"/>
                  </a:lnTo>
                  <a:lnTo>
                    <a:pt x="2425" y="3"/>
                  </a:lnTo>
                  <a:lnTo>
                    <a:pt x="2453" y="11"/>
                  </a:lnTo>
                  <a:lnTo>
                    <a:pt x="2479" y="26"/>
                  </a:lnTo>
                  <a:lnTo>
                    <a:pt x="2501" y="43"/>
                  </a:lnTo>
                  <a:lnTo>
                    <a:pt x="2520" y="66"/>
                  </a:lnTo>
                  <a:lnTo>
                    <a:pt x="2533" y="90"/>
                  </a:lnTo>
                  <a:lnTo>
                    <a:pt x="2542" y="118"/>
                  </a:lnTo>
                  <a:lnTo>
                    <a:pt x="2545" y="148"/>
                  </a:lnTo>
                  <a:lnTo>
                    <a:pt x="2545" y="369"/>
                  </a:lnTo>
                  <a:lnTo>
                    <a:pt x="2246" y="885"/>
                  </a:lnTo>
                  <a:lnTo>
                    <a:pt x="2246" y="297"/>
                  </a:lnTo>
                  <a:lnTo>
                    <a:pt x="300" y="297"/>
                  </a:lnTo>
                  <a:lnTo>
                    <a:pt x="300" y="2973"/>
                  </a:lnTo>
                  <a:lnTo>
                    <a:pt x="2246" y="2973"/>
                  </a:lnTo>
                  <a:lnTo>
                    <a:pt x="2246" y="2603"/>
                  </a:lnTo>
                  <a:lnTo>
                    <a:pt x="2403" y="2500"/>
                  </a:lnTo>
                  <a:lnTo>
                    <a:pt x="2430" y="2478"/>
                  </a:lnTo>
                  <a:lnTo>
                    <a:pt x="2454" y="2453"/>
                  </a:lnTo>
                  <a:lnTo>
                    <a:pt x="2474" y="2425"/>
                  </a:lnTo>
                  <a:lnTo>
                    <a:pt x="2545" y="2302"/>
                  </a:lnTo>
                  <a:lnTo>
                    <a:pt x="2545" y="3122"/>
                  </a:lnTo>
                  <a:lnTo>
                    <a:pt x="2542" y="3151"/>
                  </a:lnTo>
                  <a:lnTo>
                    <a:pt x="2533" y="3179"/>
                  </a:lnTo>
                  <a:lnTo>
                    <a:pt x="2520" y="3205"/>
                  </a:lnTo>
                  <a:lnTo>
                    <a:pt x="2501" y="3226"/>
                  </a:lnTo>
                  <a:lnTo>
                    <a:pt x="2479" y="3245"/>
                  </a:lnTo>
                  <a:lnTo>
                    <a:pt x="2453" y="3258"/>
                  </a:lnTo>
                  <a:lnTo>
                    <a:pt x="2425" y="3268"/>
                  </a:lnTo>
                  <a:lnTo>
                    <a:pt x="2395" y="3271"/>
                  </a:lnTo>
                  <a:lnTo>
                    <a:pt x="150" y="3271"/>
                  </a:lnTo>
                  <a:lnTo>
                    <a:pt x="120" y="3268"/>
                  </a:lnTo>
                  <a:lnTo>
                    <a:pt x="92" y="3258"/>
                  </a:lnTo>
                  <a:lnTo>
                    <a:pt x="66" y="3245"/>
                  </a:lnTo>
                  <a:lnTo>
                    <a:pt x="44" y="3226"/>
                  </a:lnTo>
                  <a:lnTo>
                    <a:pt x="26" y="3205"/>
                  </a:lnTo>
                  <a:lnTo>
                    <a:pt x="12" y="3179"/>
                  </a:lnTo>
                  <a:lnTo>
                    <a:pt x="3" y="3151"/>
                  </a:lnTo>
                  <a:lnTo>
                    <a:pt x="0" y="3122"/>
                  </a:lnTo>
                  <a:lnTo>
                    <a:pt x="0" y="148"/>
                  </a:lnTo>
                  <a:lnTo>
                    <a:pt x="3" y="118"/>
                  </a:lnTo>
                  <a:lnTo>
                    <a:pt x="12" y="90"/>
                  </a:lnTo>
                  <a:lnTo>
                    <a:pt x="26" y="66"/>
                  </a:lnTo>
                  <a:lnTo>
                    <a:pt x="44" y="43"/>
                  </a:lnTo>
                  <a:lnTo>
                    <a:pt x="66" y="26"/>
                  </a:lnTo>
                  <a:lnTo>
                    <a:pt x="92" y="11"/>
                  </a:lnTo>
                  <a:lnTo>
                    <a:pt x="120" y="3"/>
                  </a:lnTo>
                  <a:lnTo>
                    <a:pt x="1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 dirty="0"/>
            </a:p>
          </p:txBody>
        </p:sp>
        <p:sp>
          <p:nvSpPr>
            <p:cNvPr id="30" name="稻壳儿_刀客儿出品_6_5"/>
            <p:cNvSpPr>
              <a:spLocks noEditPoints="1"/>
            </p:cNvSpPr>
            <p:nvPr/>
          </p:nvSpPr>
          <p:spPr bwMode="auto">
            <a:xfrm>
              <a:off x="10305" y="-1855"/>
              <a:ext cx="393" cy="586"/>
            </a:xfrm>
            <a:custGeom>
              <a:avLst/>
              <a:gdLst>
                <a:gd name="T0" fmla="*/ 130 w 1574"/>
                <a:gd name="T1" fmla="*/ 1973 h 2342"/>
                <a:gd name="T2" fmla="*/ 221 w 1574"/>
                <a:gd name="T3" fmla="*/ 2017 h 2342"/>
                <a:gd name="T4" fmla="*/ 305 w 1574"/>
                <a:gd name="T5" fmla="*/ 2073 h 2342"/>
                <a:gd name="T6" fmla="*/ 434 w 1574"/>
                <a:gd name="T7" fmla="*/ 1957 h 2342"/>
                <a:gd name="T8" fmla="*/ 385 w 1574"/>
                <a:gd name="T9" fmla="*/ 1912 h 2342"/>
                <a:gd name="T10" fmla="*/ 311 w 1574"/>
                <a:gd name="T11" fmla="*/ 1861 h 2342"/>
                <a:gd name="T12" fmla="*/ 242 w 1574"/>
                <a:gd name="T13" fmla="*/ 1827 h 2342"/>
                <a:gd name="T14" fmla="*/ 186 w 1574"/>
                <a:gd name="T15" fmla="*/ 1808 h 2342"/>
                <a:gd name="T16" fmla="*/ 140 w 1574"/>
                <a:gd name="T17" fmla="*/ 1799 h 2342"/>
                <a:gd name="T18" fmla="*/ 1106 w 1574"/>
                <a:gd name="T19" fmla="*/ 0 h 2342"/>
                <a:gd name="T20" fmla="*/ 1161 w 1574"/>
                <a:gd name="T21" fmla="*/ 7 h 2342"/>
                <a:gd name="T22" fmla="*/ 1227 w 1574"/>
                <a:gd name="T23" fmla="*/ 25 h 2342"/>
                <a:gd name="T24" fmla="*/ 1305 w 1574"/>
                <a:gd name="T25" fmla="*/ 56 h 2342"/>
                <a:gd name="T26" fmla="*/ 1391 w 1574"/>
                <a:gd name="T27" fmla="*/ 107 h 2342"/>
                <a:gd name="T28" fmla="*/ 1462 w 1574"/>
                <a:gd name="T29" fmla="*/ 161 h 2342"/>
                <a:gd name="T30" fmla="*/ 1512 w 1574"/>
                <a:gd name="T31" fmla="*/ 213 h 2342"/>
                <a:gd name="T32" fmla="*/ 1544 w 1574"/>
                <a:gd name="T33" fmla="*/ 258 h 2342"/>
                <a:gd name="T34" fmla="*/ 1562 w 1574"/>
                <a:gd name="T35" fmla="*/ 294 h 2342"/>
                <a:gd name="T36" fmla="*/ 1571 w 1574"/>
                <a:gd name="T37" fmla="*/ 316 h 2342"/>
                <a:gd name="T38" fmla="*/ 1574 w 1574"/>
                <a:gd name="T39" fmla="*/ 340 h 2342"/>
                <a:gd name="T40" fmla="*/ 1563 w 1574"/>
                <a:gd name="T41" fmla="*/ 375 h 2342"/>
                <a:gd name="T42" fmla="*/ 618 w 1574"/>
                <a:gd name="T43" fmla="*/ 1998 h 2342"/>
                <a:gd name="T44" fmla="*/ 115 w 1574"/>
                <a:gd name="T45" fmla="*/ 2330 h 2342"/>
                <a:gd name="T46" fmla="*/ 77 w 1574"/>
                <a:gd name="T47" fmla="*/ 2342 h 2342"/>
                <a:gd name="T48" fmla="*/ 36 w 1574"/>
                <a:gd name="T49" fmla="*/ 2332 h 2342"/>
                <a:gd name="T50" fmla="*/ 13 w 1574"/>
                <a:gd name="T51" fmla="*/ 2311 h 2342"/>
                <a:gd name="T52" fmla="*/ 0 w 1574"/>
                <a:gd name="T53" fmla="*/ 2280 h 2342"/>
                <a:gd name="T54" fmla="*/ 34 w 1574"/>
                <a:gd name="T55" fmla="*/ 1683 h 2342"/>
                <a:gd name="T56" fmla="*/ 45 w 1574"/>
                <a:gd name="T57" fmla="*/ 1651 h 2342"/>
                <a:gd name="T58" fmla="*/ 991 w 1574"/>
                <a:gd name="T59" fmla="*/ 27 h 2342"/>
                <a:gd name="T60" fmla="*/ 1023 w 1574"/>
                <a:gd name="T61" fmla="*/ 7 h 2342"/>
                <a:gd name="T62" fmla="*/ 1036 w 1574"/>
                <a:gd name="T63" fmla="*/ 4 h 2342"/>
                <a:gd name="T64" fmla="*/ 1064 w 1574"/>
                <a:gd name="T65" fmla="*/ 0 h 2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74" h="2342">
                  <a:moveTo>
                    <a:pt x="140" y="1799"/>
                  </a:moveTo>
                  <a:lnTo>
                    <a:pt x="130" y="1973"/>
                  </a:lnTo>
                  <a:lnTo>
                    <a:pt x="175" y="1993"/>
                  </a:lnTo>
                  <a:lnTo>
                    <a:pt x="221" y="2017"/>
                  </a:lnTo>
                  <a:lnTo>
                    <a:pt x="264" y="2043"/>
                  </a:lnTo>
                  <a:lnTo>
                    <a:pt x="305" y="2073"/>
                  </a:lnTo>
                  <a:lnTo>
                    <a:pt x="451" y="1976"/>
                  </a:lnTo>
                  <a:lnTo>
                    <a:pt x="434" y="1957"/>
                  </a:lnTo>
                  <a:lnTo>
                    <a:pt x="412" y="1935"/>
                  </a:lnTo>
                  <a:lnTo>
                    <a:pt x="385" y="1912"/>
                  </a:lnTo>
                  <a:lnTo>
                    <a:pt x="351" y="1887"/>
                  </a:lnTo>
                  <a:lnTo>
                    <a:pt x="311" y="1861"/>
                  </a:lnTo>
                  <a:lnTo>
                    <a:pt x="276" y="1843"/>
                  </a:lnTo>
                  <a:lnTo>
                    <a:pt x="242" y="1827"/>
                  </a:lnTo>
                  <a:lnTo>
                    <a:pt x="212" y="1816"/>
                  </a:lnTo>
                  <a:lnTo>
                    <a:pt x="186" y="1808"/>
                  </a:lnTo>
                  <a:lnTo>
                    <a:pt x="162" y="1803"/>
                  </a:lnTo>
                  <a:lnTo>
                    <a:pt x="140" y="1799"/>
                  </a:lnTo>
                  <a:close/>
                  <a:moveTo>
                    <a:pt x="1083" y="0"/>
                  </a:moveTo>
                  <a:lnTo>
                    <a:pt x="1106" y="0"/>
                  </a:lnTo>
                  <a:lnTo>
                    <a:pt x="1132" y="2"/>
                  </a:lnTo>
                  <a:lnTo>
                    <a:pt x="1161" y="7"/>
                  </a:lnTo>
                  <a:lnTo>
                    <a:pt x="1192" y="14"/>
                  </a:lnTo>
                  <a:lnTo>
                    <a:pt x="1227" y="25"/>
                  </a:lnTo>
                  <a:lnTo>
                    <a:pt x="1264" y="39"/>
                  </a:lnTo>
                  <a:lnTo>
                    <a:pt x="1305" y="56"/>
                  </a:lnTo>
                  <a:lnTo>
                    <a:pt x="1347" y="80"/>
                  </a:lnTo>
                  <a:lnTo>
                    <a:pt x="1391" y="107"/>
                  </a:lnTo>
                  <a:lnTo>
                    <a:pt x="1430" y="135"/>
                  </a:lnTo>
                  <a:lnTo>
                    <a:pt x="1462" y="161"/>
                  </a:lnTo>
                  <a:lnTo>
                    <a:pt x="1489" y="188"/>
                  </a:lnTo>
                  <a:lnTo>
                    <a:pt x="1512" y="213"/>
                  </a:lnTo>
                  <a:lnTo>
                    <a:pt x="1529" y="236"/>
                  </a:lnTo>
                  <a:lnTo>
                    <a:pt x="1544" y="258"/>
                  </a:lnTo>
                  <a:lnTo>
                    <a:pt x="1554" y="277"/>
                  </a:lnTo>
                  <a:lnTo>
                    <a:pt x="1562" y="294"/>
                  </a:lnTo>
                  <a:lnTo>
                    <a:pt x="1567" y="307"/>
                  </a:lnTo>
                  <a:lnTo>
                    <a:pt x="1571" y="316"/>
                  </a:lnTo>
                  <a:lnTo>
                    <a:pt x="1572" y="322"/>
                  </a:lnTo>
                  <a:lnTo>
                    <a:pt x="1574" y="340"/>
                  </a:lnTo>
                  <a:lnTo>
                    <a:pt x="1571" y="359"/>
                  </a:lnTo>
                  <a:lnTo>
                    <a:pt x="1563" y="375"/>
                  </a:lnTo>
                  <a:lnTo>
                    <a:pt x="628" y="1985"/>
                  </a:lnTo>
                  <a:lnTo>
                    <a:pt x="618" y="1998"/>
                  </a:lnTo>
                  <a:lnTo>
                    <a:pt x="605" y="2009"/>
                  </a:lnTo>
                  <a:lnTo>
                    <a:pt x="115" y="2330"/>
                  </a:lnTo>
                  <a:lnTo>
                    <a:pt x="97" y="2339"/>
                  </a:lnTo>
                  <a:lnTo>
                    <a:pt x="77" y="2342"/>
                  </a:lnTo>
                  <a:lnTo>
                    <a:pt x="56" y="2340"/>
                  </a:lnTo>
                  <a:lnTo>
                    <a:pt x="36" y="2332"/>
                  </a:lnTo>
                  <a:lnTo>
                    <a:pt x="23" y="2323"/>
                  </a:lnTo>
                  <a:lnTo>
                    <a:pt x="13" y="2311"/>
                  </a:lnTo>
                  <a:lnTo>
                    <a:pt x="5" y="2296"/>
                  </a:lnTo>
                  <a:lnTo>
                    <a:pt x="0" y="2280"/>
                  </a:lnTo>
                  <a:lnTo>
                    <a:pt x="0" y="2263"/>
                  </a:lnTo>
                  <a:lnTo>
                    <a:pt x="34" y="1683"/>
                  </a:lnTo>
                  <a:lnTo>
                    <a:pt x="38" y="1666"/>
                  </a:lnTo>
                  <a:lnTo>
                    <a:pt x="45" y="1651"/>
                  </a:lnTo>
                  <a:lnTo>
                    <a:pt x="981" y="41"/>
                  </a:lnTo>
                  <a:lnTo>
                    <a:pt x="991" y="27"/>
                  </a:lnTo>
                  <a:lnTo>
                    <a:pt x="1005" y="15"/>
                  </a:lnTo>
                  <a:lnTo>
                    <a:pt x="1023" y="7"/>
                  </a:lnTo>
                  <a:lnTo>
                    <a:pt x="1027" y="6"/>
                  </a:lnTo>
                  <a:lnTo>
                    <a:pt x="1036" y="4"/>
                  </a:lnTo>
                  <a:lnTo>
                    <a:pt x="1049" y="2"/>
                  </a:lnTo>
                  <a:lnTo>
                    <a:pt x="1064" y="0"/>
                  </a:lnTo>
                  <a:lnTo>
                    <a:pt x="10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34" name="稻壳儿_刀客儿出品_6_6"/>
            <p:cNvSpPr>
              <a:spLocks/>
            </p:cNvSpPr>
            <p:nvPr/>
          </p:nvSpPr>
          <p:spPr bwMode="auto">
            <a:xfrm>
              <a:off x="9995" y="-1385"/>
              <a:ext cx="286" cy="146"/>
            </a:xfrm>
            <a:custGeom>
              <a:avLst/>
              <a:gdLst>
                <a:gd name="T0" fmla="*/ 551 w 1143"/>
                <a:gd name="T1" fmla="*/ 5 h 585"/>
                <a:gd name="T2" fmla="*/ 577 w 1143"/>
                <a:gd name="T3" fmla="*/ 28 h 585"/>
                <a:gd name="T4" fmla="*/ 585 w 1143"/>
                <a:gd name="T5" fmla="*/ 110 h 585"/>
                <a:gd name="T6" fmla="*/ 554 w 1143"/>
                <a:gd name="T7" fmla="*/ 197 h 585"/>
                <a:gd name="T8" fmla="*/ 563 w 1143"/>
                <a:gd name="T9" fmla="*/ 239 h 585"/>
                <a:gd name="T10" fmla="*/ 581 w 1143"/>
                <a:gd name="T11" fmla="*/ 267 h 585"/>
                <a:gd name="T12" fmla="*/ 631 w 1143"/>
                <a:gd name="T13" fmla="*/ 275 h 585"/>
                <a:gd name="T14" fmla="*/ 674 w 1143"/>
                <a:gd name="T15" fmla="*/ 319 h 585"/>
                <a:gd name="T16" fmla="*/ 685 w 1143"/>
                <a:gd name="T17" fmla="*/ 353 h 585"/>
                <a:gd name="T18" fmla="*/ 838 w 1143"/>
                <a:gd name="T19" fmla="*/ 347 h 585"/>
                <a:gd name="T20" fmla="*/ 986 w 1143"/>
                <a:gd name="T21" fmla="*/ 362 h 585"/>
                <a:gd name="T22" fmla="*/ 1106 w 1143"/>
                <a:gd name="T23" fmla="*/ 369 h 585"/>
                <a:gd name="T24" fmla="*/ 1137 w 1143"/>
                <a:gd name="T25" fmla="*/ 396 h 585"/>
                <a:gd name="T26" fmla="*/ 1142 w 1143"/>
                <a:gd name="T27" fmla="*/ 436 h 585"/>
                <a:gd name="T28" fmla="*/ 1119 w 1143"/>
                <a:gd name="T29" fmla="*/ 470 h 585"/>
                <a:gd name="T30" fmla="*/ 1055 w 1143"/>
                <a:gd name="T31" fmla="*/ 477 h 585"/>
                <a:gd name="T32" fmla="*/ 946 w 1143"/>
                <a:gd name="T33" fmla="*/ 461 h 585"/>
                <a:gd name="T34" fmla="*/ 834 w 1143"/>
                <a:gd name="T35" fmla="*/ 447 h 585"/>
                <a:gd name="T36" fmla="*/ 730 w 1143"/>
                <a:gd name="T37" fmla="*/ 456 h 585"/>
                <a:gd name="T38" fmla="*/ 672 w 1143"/>
                <a:gd name="T39" fmla="*/ 481 h 585"/>
                <a:gd name="T40" fmla="*/ 630 w 1143"/>
                <a:gd name="T41" fmla="*/ 486 h 585"/>
                <a:gd name="T42" fmla="*/ 596 w 1143"/>
                <a:gd name="T43" fmla="*/ 472 h 585"/>
                <a:gd name="T44" fmla="*/ 571 w 1143"/>
                <a:gd name="T45" fmla="*/ 449 h 585"/>
                <a:gd name="T46" fmla="*/ 565 w 1143"/>
                <a:gd name="T47" fmla="*/ 403 h 585"/>
                <a:gd name="T48" fmla="*/ 531 w 1143"/>
                <a:gd name="T49" fmla="*/ 452 h 585"/>
                <a:gd name="T50" fmla="*/ 490 w 1143"/>
                <a:gd name="T51" fmla="*/ 465 h 585"/>
                <a:gd name="T52" fmla="*/ 450 w 1143"/>
                <a:gd name="T53" fmla="*/ 451 h 585"/>
                <a:gd name="T54" fmla="*/ 435 w 1143"/>
                <a:gd name="T55" fmla="*/ 414 h 585"/>
                <a:gd name="T56" fmla="*/ 445 w 1143"/>
                <a:gd name="T57" fmla="*/ 385 h 585"/>
                <a:gd name="T58" fmla="*/ 454 w 1143"/>
                <a:gd name="T59" fmla="*/ 365 h 585"/>
                <a:gd name="T60" fmla="*/ 417 w 1143"/>
                <a:gd name="T61" fmla="*/ 400 h 585"/>
                <a:gd name="T62" fmla="*/ 375 w 1143"/>
                <a:gd name="T63" fmla="*/ 423 h 585"/>
                <a:gd name="T64" fmla="*/ 331 w 1143"/>
                <a:gd name="T65" fmla="*/ 412 h 585"/>
                <a:gd name="T66" fmla="*/ 311 w 1143"/>
                <a:gd name="T67" fmla="*/ 375 h 585"/>
                <a:gd name="T68" fmla="*/ 360 w 1143"/>
                <a:gd name="T69" fmla="*/ 285 h 585"/>
                <a:gd name="T70" fmla="*/ 250 w 1143"/>
                <a:gd name="T71" fmla="*/ 388 h 585"/>
                <a:gd name="T72" fmla="*/ 95 w 1143"/>
                <a:gd name="T73" fmla="*/ 574 h 585"/>
                <a:gd name="T74" fmla="*/ 49 w 1143"/>
                <a:gd name="T75" fmla="*/ 584 h 585"/>
                <a:gd name="T76" fmla="*/ 9 w 1143"/>
                <a:gd name="T77" fmla="*/ 562 h 585"/>
                <a:gd name="T78" fmla="*/ 2 w 1143"/>
                <a:gd name="T79" fmla="*/ 521 h 585"/>
                <a:gd name="T80" fmla="*/ 137 w 1143"/>
                <a:gd name="T81" fmla="*/ 347 h 585"/>
                <a:gd name="T82" fmla="*/ 341 w 1143"/>
                <a:gd name="T83" fmla="*/ 122 h 585"/>
                <a:gd name="T84" fmla="*/ 395 w 1143"/>
                <a:gd name="T85" fmla="*/ 70 h 585"/>
                <a:gd name="T86" fmla="*/ 458 w 1143"/>
                <a:gd name="T87" fmla="*/ 20 h 585"/>
                <a:gd name="T88" fmla="*/ 528 w 1143"/>
                <a:gd name="T89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43" h="585">
                  <a:moveTo>
                    <a:pt x="528" y="0"/>
                  </a:moveTo>
                  <a:lnTo>
                    <a:pt x="539" y="2"/>
                  </a:lnTo>
                  <a:lnTo>
                    <a:pt x="551" y="5"/>
                  </a:lnTo>
                  <a:lnTo>
                    <a:pt x="561" y="10"/>
                  </a:lnTo>
                  <a:lnTo>
                    <a:pt x="571" y="18"/>
                  </a:lnTo>
                  <a:lnTo>
                    <a:pt x="577" y="28"/>
                  </a:lnTo>
                  <a:lnTo>
                    <a:pt x="585" y="53"/>
                  </a:lnTo>
                  <a:lnTo>
                    <a:pt x="587" y="81"/>
                  </a:lnTo>
                  <a:lnTo>
                    <a:pt x="585" y="110"/>
                  </a:lnTo>
                  <a:lnTo>
                    <a:pt x="578" y="139"/>
                  </a:lnTo>
                  <a:lnTo>
                    <a:pt x="567" y="168"/>
                  </a:lnTo>
                  <a:lnTo>
                    <a:pt x="554" y="197"/>
                  </a:lnTo>
                  <a:lnTo>
                    <a:pt x="537" y="227"/>
                  </a:lnTo>
                  <a:lnTo>
                    <a:pt x="551" y="232"/>
                  </a:lnTo>
                  <a:lnTo>
                    <a:pt x="563" y="239"/>
                  </a:lnTo>
                  <a:lnTo>
                    <a:pt x="573" y="252"/>
                  </a:lnTo>
                  <a:lnTo>
                    <a:pt x="577" y="260"/>
                  </a:lnTo>
                  <a:lnTo>
                    <a:pt x="581" y="267"/>
                  </a:lnTo>
                  <a:lnTo>
                    <a:pt x="597" y="266"/>
                  </a:lnTo>
                  <a:lnTo>
                    <a:pt x="614" y="269"/>
                  </a:lnTo>
                  <a:lnTo>
                    <a:pt x="631" y="275"/>
                  </a:lnTo>
                  <a:lnTo>
                    <a:pt x="646" y="286"/>
                  </a:lnTo>
                  <a:lnTo>
                    <a:pt x="661" y="300"/>
                  </a:lnTo>
                  <a:lnTo>
                    <a:pt x="674" y="319"/>
                  </a:lnTo>
                  <a:lnTo>
                    <a:pt x="681" y="334"/>
                  </a:lnTo>
                  <a:lnTo>
                    <a:pt x="684" y="345"/>
                  </a:lnTo>
                  <a:lnTo>
                    <a:pt x="685" y="353"/>
                  </a:lnTo>
                  <a:lnTo>
                    <a:pt x="738" y="347"/>
                  </a:lnTo>
                  <a:lnTo>
                    <a:pt x="789" y="346"/>
                  </a:lnTo>
                  <a:lnTo>
                    <a:pt x="838" y="347"/>
                  </a:lnTo>
                  <a:lnTo>
                    <a:pt x="887" y="351"/>
                  </a:lnTo>
                  <a:lnTo>
                    <a:pt x="936" y="356"/>
                  </a:lnTo>
                  <a:lnTo>
                    <a:pt x="986" y="362"/>
                  </a:lnTo>
                  <a:lnTo>
                    <a:pt x="1036" y="365"/>
                  </a:lnTo>
                  <a:lnTo>
                    <a:pt x="1089" y="367"/>
                  </a:lnTo>
                  <a:lnTo>
                    <a:pt x="1106" y="369"/>
                  </a:lnTo>
                  <a:lnTo>
                    <a:pt x="1119" y="375"/>
                  </a:lnTo>
                  <a:lnTo>
                    <a:pt x="1130" y="384"/>
                  </a:lnTo>
                  <a:lnTo>
                    <a:pt x="1137" y="396"/>
                  </a:lnTo>
                  <a:lnTo>
                    <a:pt x="1142" y="408"/>
                  </a:lnTo>
                  <a:lnTo>
                    <a:pt x="1143" y="422"/>
                  </a:lnTo>
                  <a:lnTo>
                    <a:pt x="1142" y="436"/>
                  </a:lnTo>
                  <a:lnTo>
                    <a:pt x="1137" y="449"/>
                  </a:lnTo>
                  <a:lnTo>
                    <a:pt x="1130" y="460"/>
                  </a:lnTo>
                  <a:lnTo>
                    <a:pt x="1119" y="470"/>
                  </a:lnTo>
                  <a:lnTo>
                    <a:pt x="1106" y="476"/>
                  </a:lnTo>
                  <a:lnTo>
                    <a:pt x="1089" y="478"/>
                  </a:lnTo>
                  <a:lnTo>
                    <a:pt x="1055" y="477"/>
                  </a:lnTo>
                  <a:lnTo>
                    <a:pt x="1020" y="473"/>
                  </a:lnTo>
                  <a:lnTo>
                    <a:pt x="983" y="467"/>
                  </a:lnTo>
                  <a:lnTo>
                    <a:pt x="946" y="461"/>
                  </a:lnTo>
                  <a:lnTo>
                    <a:pt x="909" y="455"/>
                  </a:lnTo>
                  <a:lnTo>
                    <a:pt x="872" y="450"/>
                  </a:lnTo>
                  <a:lnTo>
                    <a:pt x="834" y="447"/>
                  </a:lnTo>
                  <a:lnTo>
                    <a:pt x="798" y="446"/>
                  </a:lnTo>
                  <a:lnTo>
                    <a:pt x="763" y="449"/>
                  </a:lnTo>
                  <a:lnTo>
                    <a:pt x="730" y="456"/>
                  </a:lnTo>
                  <a:lnTo>
                    <a:pt x="698" y="469"/>
                  </a:lnTo>
                  <a:lnTo>
                    <a:pt x="685" y="475"/>
                  </a:lnTo>
                  <a:lnTo>
                    <a:pt x="672" y="481"/>
                  </a:lnTo>
                  <a:lnTo>
                    <a:pt x="657" y="486"/>
                  </a:lnTo>
                  <a:lnTo>
                    <a:pt x="644" y="488"/>
                  </a:lnTo>
                  <a:lnTo>
                    <a:pt x="630" y="486"/>
                  </a:lnTo>
                  <a:lnTo>
                    <a:pt x="619" y="482"/>
                  </a:lnTo>
                  <a:lnTo>
                    <a:pt x="608" y="477"/>
                  </a:lnTo>
                  <a:lnTo>
                    <a:pt x="596" y="472"/>
                  </a:lnTo>
                  <a:lnTo>
                    <a:pt x="586" y="465"/>
                  </a:lnTo>
                  <a:lnTo>
                    <a:pt x="578" y="458"/>
                  </a:lnTo>
                  <a:lnTo>
                    <a:pt x="571" y="449"/>
                  </a:lnTo>
                  <a:lnTo>
                    <a:pt x="566" y="437"/>
                  </a:lnTo>
                  <a:lnTo>
                    <a:pt x="565" y="418"/>
                  </a:lnTo>
                  <a:lnTo>
                    <a:pt x="565" y="403"/>
                  </a:lnTo>
                  <a:lnTo>
                    <a:pt x="554" y="422"/>
                  </a:lnTo>
                  <a:lnTo>
                    <a:pt x="542" y="441"/>
                  </a:lnTo>
                  <a:lnTo>
                    <a:pt x="531" y="452"/>
                  </a:lnTo>
                  <a:lnTo>
                    <a:pt x="519" y="460"/>
                  </a:lnTo>
                  <a:lnTo>
                    <a:pt x="504" y="464"/>
                  </a:lnTo>
                  <a:lnTo>
                    <a:pt x="490" y="465"/>
                  </a:lnTo>
                  <a:lnTo>
                    <a:pt x="475" y="463"/>
                  </a:lnTo>
                  <a:lnTo>
                    <a:pt x="462" y="458"/>
                  </a:lnTo>
                  <a:lnTo>
                    <a:pt x="450" y="451"/>
                  </a:lnTo>
                  <a:lnTo>
                    <a:pt x="441" y="441"/>
                  </a:lnTo>
                  <a:lnTo>
                    <a:pt x="436" y="428"/>
                  </a:lnTo>
                  <a:lnTo>
                    <a:pt x="435" y="414"/>
                  </a:lnTo>
                  <a:lnTo>
                    <a:pt x="439" y="398"/>
                  </a:lnTo>
                  <a:lnTo>
                    <a:pt x="442" y="391"/>
                  </a:lnTo>
                  <a:lnTo>
                    <a:pt x="445" y="385"/>
                  </a:lnTo>
                  <a:lnTo>
                    <a:pt x="445" y="385"/>
                  </a:lnTo>
                  <a:lnTo>
                    <a:pt x="444" y="385"/>
                  </a:lnTo>
                  <a:lnTo>
                    <a:pt x="454" y="365"/>
                  </a:lnTo>
                  <a:lnTo>
                    <a:pt x="440" y="374"/>
                  </a:lnTo>
                  <a:lnTo>
                    <a:pt x="428" y="385"/>
                  </a:lnTo>
                  <a:lnTo>
                    <a:pt x="417" y="400"/>
                  </a:lnTo>
                  <a:lnTo>
                    <a:pt x="405" y="412"/>
                  </a:lnTo>
                  <a:lnTo>
                    <a:pt x="390" y="420"/>
                  </a:lnTo>
                  <a:lnTo>
                    <a:pt x="375" y="423"/>
                  </a:lnTo>
                  <a:lnTo>
                    <a:pt x="359" y="423"/>
                  </a:lnTo>
                  <a:lnTo>
                    <a:pt x="345" y="419"/>
                  </a:lnTo>
                  <a:lnTo>
                    <a:pt x="331" y="412"/>
                  </a:lnTo>
                  <a:lnTo>
                    <a:pt x="321" y="402"/>
                  </a:lnTo>
                  <a:lnTo>
                    <a:pt x="314" y="389"/>
                  </a:lnTo>
                  <a:lnTo>
                    <a:pt x="311" y="375"/>
                  </a:lnTo>
                  <a:lnTo>
                    <a:pt x="313" y="360"/>
                  </a:lnTo>
                  <a:lnTo>
                    <a:pt x="320" y="343"/>
                  </a:lnTo>
                  <a:lnTo>
                    <a:pt x="360" y="285"/>
                  </a:lnTo>
                  <a:lnTo>
                    <a:pt x="400" y="224"/>
                  </a:lnTo>
                  <a:lnTo>
                    <a:pt x="323" y="305"/>
                  </a:lnTo>
                  <a:lnTo>
                    <a:pt x="250" y="388"/>
                  </a:lnTo>
                  <a:lnTo>
                    <a:pt x="177" y="475"/>
                  </a:lnTo>
                  <a:lnTo>
                    <a:pt x="108" y="562"/>
                  </a:lnTo>
                  <a:lnTo>
                    <a:pt x="95" y="574"/>
                  </a:lnTo>
                  <a:lnTo>
                    <a:pt x="80" y="582"/>
                  </a:lnTo>
                  <a:lnTo>
                    <a:pt x="64" y="585"/>
                  </a:lnTo>
                  <a:lnTo>
                    <a:pt x="49" y="584"/>
                  </a:lnTo>
                  <a:lnTo>
                    <a:pt x="33" y="580"/>
                  </a:lnTo>
                  <a:lnTo>
                    <a:pt x="21" y="572"/>
                  </a:lnTo>
                  <a:lnTo>
                    <a:pt x="9" y="562"/>
                  </a:lnTo>
                  <a:lnTo>
                    <a:pt x="2" y="550"/>
                  </a:lnTo>
                  <a:lnTo>
                    <a:pt x="0" y="535"/>
                  </a:lnTo>
                  <a:lnTo>
                    <a:pt x="2" y="521"/>
                  </a:lnTo>
                  <a:lnTo>
                    <a:pt x="12" y="506"/>
                  </a:lnTo>
                  <a:lnTo>
                    <a:pt x="74" y="426"/>
                  </a:lnTo>
                  <a:lnTo>
                    <a:pt x="137" y="347"/>
                  </a:lnTo>
                  <a:lnTo>
                    <a:pt x="202" y="270"/>
                  </a:lnTo>
                  <a:lnTo>
                    <a:pt x="270" y="194"/>
                  </a:lnTo>
                  <a:lnTo>
                    <a:pt x="341" y="122"/>
                  </a:lnTo>
                  <a:lnTo>
                    <a:pt x="357" y="106"/>
                  </a:lnTo>
                  <a:lnTo>
                    <a:pt x="376" y="88"/>
                  </a:lnTo>
                  <a:lnTo>
                    <a:pt x="395" y="70"/>
                  </a:lnTo>
                  <a:lnTo>
                    <a:pt x="414" y="51"/>
                  </a:lnTo>
                  <a:lnTo>
                    <a:pt x="435" y="35"/>
                  </a:lnTo>
                  <a:lnTo>
                    <a:pt x="458" y="20"/>
                  </a:lnTo>
                  <a:lnTo>
                    <a:pt x="480" y="9"/>
                  </a:lnTo>
                  <a:lnTo>
                    <a:pt x="504" y="2"/>
                  </a:lnTo>
                  <a:lnTo>
                    <a:pt x="5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</p:grpSp>
      <p:sp>
        <p:nvSpPr>
          <p:cNvPr id="35" name="稻壳儿_刀客儿出品_7"/>
          <p:cNvSpPr>
            <a:spLocks/>
          </p:cNvSpPr>
          <p:nvPr/>
        </p:nvSpPr>
        <p:spPr bwMode="auto">
          <a:xfrm>
            <a:off x="6869546" y="4925615"/>
            <a:ext cx="547333" cy="410456"/>
          </a:xfrm>
          <a:custGeom>
            <a:avLst/>
            <a:gdLst>
              <a:gd name="T0" fmla="*/ 6189 w 6231"/>
              <a:gd name="T1" fmla="*/ 0 h 4673"/>
              <a:gd name="T2" fmla="*/ 6206 w 6231"/>
              <a:gd name="T3" fmla="*/ 6 h 4673"/>
              <a:gd name="T4" fmla="*/ 6219 w 6231"/>
              <a:gd name="T5" fmla="*/ 17 h 4673"/>
              <a:gd name="T6" fmla="*/ 6229 w 6231"/>
              <a:gd name="T7" fmla="*/ 34 h 4673"/>
              <a:gd name="T8" fmla="*/ 6231 w 6231"/>
              <a:gd name="T9" fmla="*/ 53 h 4673"/>
              <a:gd name="T10" fmla="*/ 6223 w 6231"/>
              <a:gd name="T11" fmla="*/ 72 h 4673"/>
              <a:gd name="T12" fmla="*/ 3477 w 6231"/>
              <a:gd name="T13" fmla="*/ 4603 h 4673"/>
              <a:gd name="T14" fmla="*/ 3455 w 6231"/>
              <a:gd name="T15" fmla="*/ 4631 h 4673"/>
              <a:gd name="T16" fmla="*/ 3428 w 6231"/>
              <a:gd name="T17" fmla="*/ 4652 h 4673"/>
              <a:gd name="T18" fmla="*/ 3398 w 6231"/>
              <a:gd name="T19" fmla="*/ 4665 h 4673"/>
              <a:gd name="T20" fmla="*/ 3366 w 6231"/>
              <a:gd name="T21" fmla="*/ 4673 h 4673"/>
              <a:gd name="T22" fmla="*/ 3332 w 6231"/>
              <a:gd name="T23" fmla="*/ 4673 h 4673"/>
              <a:gd name="T24" fmla="*/ 3300 w 6231"/>
              <a:gd name="T25" fmla="*/ 4664 h 4673"/>
              <a:gd name="T26" fmla="*/ 3269 w 6231"/>
              <a:gd name="T27" fmla="*/ 4648 h 4673"/>
              <a:gd name="T28" fmla="*/ 2513 w 6231"/>
              <a:gd name="T29" fmla="*/ 4132 h 4673"/>
              <a:gd name="T30" fmla="*/ 1745 w 6231"/>
              <a:gd name="T31" fmla="*/ 4641 h 4673"/>
              <a:gd name="T32" fmla="*/ 1717 w 6231"/>
              <a:gd name="T33" fmla="*/ 4654 h 4673"/>
              <a:gd name="T34" fmla="*/ 1690 w 6231"/>
              <a:gd name="T35" fmla="*/ 4656 h 4673"/>
              <a:gd name="T36" fmla="*/ 1664 w 6231"/>
              <a:gd name="T37" fmla="*/ 4650 h 4673"/>
              <a:gd name="T38" fmla="*/ 1639 w 6231"/>
              <a:gd name="T39" fmla="*/ 4639 h 4673"/>
              <a:gd name="T40" fmla="*/ 1621 w 6231"/>
              <a:gd name="T41" fmla="*/ 4618 h 4673"/>
              <a:gd name="T42" fmla="*/ 1609 w 6231"/>
              <a:gd name="T43" fmla="*/ 4595 h 4673"/>
              <a:gd name="T44" fmla="*/ 1603 w 6231"/>
              <a:gd name="T45" fmla="*/ 4565 h 4673"/>
              <a:gd name="T46" fmla="*/ 1603 w 6231"/>
              <a:gd name="T47" fmla="*/ 3511 h 4673"/>
              <a:gd name="T48" fmla="*/ 5090 w 6231"/>
              <a:gd name="T49" fmla="*/ 905 h 4673"/>
              <a:gd name="T50" fmla="*/ 972 w 6231"/>
              <a:gd name="T51" fmla="*/ 3077 h 4673"/>
              <a:gd name="T52" fmla="*/ 64 w 6231"/>
              <a:gd name="T53" fmla="*/ 2459 h 4673"/>
              <a:gd name="T54" fmla="*/ 36 w 6231"/>
              <a:gd name="T55" fmla="*/ 2434 h 4673"/>
              <a:gd name="T56" fmla="*/ 15 w 6231"/>
              <a:gd name="T57" fmla="*/ 2404 h 4673"/>
              <a:gd name="T58" fmla="*/ 4 w 6231"/>
              <a:gd name="T59" fmla="*/ 2370 h 4673"/>
              <a:gd name="T60" fmla="*/ 0 w 6231"/>
              <a:gd name="T61" fmla="*/ 2335 h 4673"/>
              <a:gd name="T62" fmla="*/ 0 w 6231"/>
              <a:gd name="T63" fmla="*/ 2335 h 4673"/>
              <a:gd name="T64" fmla="*/ 4 w 6231"/>
              <a:gd name="T65" fmla="*/ 2301 h 4673"/>
              <a:gd name="T66" fmla="*/ 17 w 6231"/>
              <a:gd name="T67" fmla="*/ 2269 h 4673"/>
              <a:gd name="T68" fmla="*/ 36 w 6231"/>
              <a:gd name="T69" fmla="*/ 2241 h 4673"/>
              <a:gd name="T70" fmla="*/ 62 w 6231"/>
              <a:gd name="T71" fmla="*/ 2216 h 4673"/>
              <a:gd name="T72" fmla="*/ 96 w 6231"/>
              <a:gd name="T73" fmla="*/ 2199 h 4673"/>
              <a:gd name="T74" fmla="*/ 6168 w 6231"/>
              <a:gd name="T75" fmla="*/ 4 h 4673"/>
              <a:gd name="T76" fmla="*/ 6189 w 6231"/>
              <a:gd name="T77" fmla="*/ 0 h 46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31" h="4673">
                <a:moveTo>
                  <a:pt x="6189" y="0"/>
                </a:moveTo>
                <a:lnTo>
                  <a:pt x="6206" y="6"/>
                </a:lnTo>
                <a:lnTo>
                  <a:pt x="6219" y="17"/>
                </a:lnTo>
                <a:lnTo>
                  <a:pt x="6229" y="34"/>
                </a:lnTo>
                <a:lnTo>
                  <a:pt x="6231" y="53"/>
                </a:lnTo>
                <a:lnTo>
                  <a:pt x="6223" y="72"/>
                </a:lnTo>
                <a:lnTo>
                  <a:pt x="3477" y="4603"/>
                </a:lnTo>
                <a:lnTo>
                  <a:pt x="3455" y="4631"/>
                </a:lnTo>
                <a:lnTo>
                  <a:pt x="3428" y="4652"/>
                </a:lnTo>
                <a:lnTo>
                  <a:pt x="3398" y="4665"/>
                </a:lnTo>
                <a:lnTo>
                  <a:pt x="3366" y="4673"/>
                </a:lnTo>
                <a:lnTo>
                  <a:pt x="3332" y="4673"/>
                </a:lnTo>
                <a:lnTo>
                  <a:pt x="3300" y="4664"/>
                </a:lnTo>
                <a:lnTo>
                  <a:pt x="3269" y="4648"/>
                </a:lnTo>
                <a:lnTo>
                  <a:pt x="2513" y="4132"/>
                </a:lnTo>
                <a:lnTo>
                  <a:pt x="1745" y="4641"/>
                </a:lnTo>
                <a:lnTo>
                  <a:pt x="1717" y="4654"/>
                </a:lnTo>
                <a:lnTo>
                  <a:pt x="1690" y="4656"/>
                </a:lnTo>
                <a:lnTo>
                  <a:pt x="1664" y="4650"/>
                </a:lnTo>
                <a:lnTo>
                  <a:pt x="1639" y="4639"/>
                </a:lnTo>
                <a:lnTo>
                  <a:pt x="1621" y="4618"/>
                </a:lnTo>
                <a:lnTo>
                  <a:pt x="1609" y="4595"/>
                </a:lnTo>
                <a:lnTo>
                  <a:pt x="1603" y="4565"/>
                </a:lnTo>
                <a:lnTo>
                  <a:pt x="1603" y="3511"/>
                </a:lnTo>
                <a:lnTo>
                  <a:pt x="5090" y="905"/>
                </a:lnTo>
                <a:lnTo>
                  <a:pt x="972" y="3077"/>
                </a:lnTo>
                <a:lnTo>
                  <a:pt x="64" y="2459"/>
                </a:lnTo>
                <a:lnTo>
                  <a:pt x="36" y="2434"/>
                </a:lnTo>
                <a:lnTo>
                  <a:pt x="15" y="2404"/>
                </a:lnTo>
                <a:lnTo>
                  <a:pt x="4" y="2370"/>
                </a:lnTo>
                <a:lnTo>
                  <a:pt x="0" y="2335"/>
                </a:lnTo>
                <a:lnTo>
                  <a:pt x="0" y="2335"/>
                </a:lnTo>
                <a:lnTo>
                  <a:pt x="4" y="2301"/>
                </a:lnTo>
                <a:lnTo>
                  <a:pt x="17" y="2269"/>
                </a:lnTo>
                <a:lnTo>
                  <a:pt x="36" y="2241"/>
                </a:lnTo>
                <a:lnTo>
                  <a:pt x="62" y="2216"/>
                </a:lnTo>
                <a:lnTo>
                  <a:pt x="96" y="2199"/>
                </a:lnTo>
                <a:lnTo>
                  <a:pt x="6168" y="4"/>
                </a:lnTo>
                <a:lnTo>
                  <a:pt x="618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endParaRPr lang="en-US" sz="1798"/>
          </a:p>
        </p:txBody>
      </p:sp>
      <p:grpSp>
        <p:nvGrpSpPr>
          <p:cNvPr id="36" name="稻壳儿_刀客儿出品_8"/>
          <p:cNvGrpSpPr>
            <a:grpSpLocks noChangeAspect="1"/>
          </p:cNvGrpSpPr>
          <p:nvPr/>
        </p:nvGrpSpPr>
        <p:grpSpPr bwMode="auto">
          <a:xfrm>
            <a:off x="4867831" y="2874108"/>
            <a:ext cx="421248" cy="420823"/>
            <a:chOff x="5516" y="3626"/>
            <a:chExt cx="1981" cy="1979"/>
          </a:xfrm>
          <a:solidFill>
            <a:schemeClr val="bg1"/>
          </a:solidFill>
        </p:grpSpPr>
        <p:sp>
          <p:nvSpPr>
            <p:cNvPr id="37" name="稻壳儿_刀客儿出品_8_1"/>
            <p:cNvSpPr>
              <a:spLocks/>
            </p:cNvSpPr>
            <p:nvPr/>
          </p:nvSpPr>
          <p:spPr bwMode="auto">
            <a:xfrm>
              <a:off x="5524" y="4270"/>
              <a:ext cx="491" cy="498"/>
            </a:xfrm>
            <a:custGeom>
              <a:avLst/>
              <a:gdLst>
                <a:gd name="T0" fmla="*/ 980 w 980"/>
                <a:gd name="T1" fmla="*/ 0 h 996"/>
                <a:gd name="T2" fmla="*/ 952 w 980"/>
                <a:gd name="T3" fmla="*/ 46 h 996"/>
                <a:gd name="T4" fmla="*/ 921 w 980"/>
                <a:gd name="T5" fmla="*/ 94 h 996"/>
                <a:gd name="T6" fmla="*/ 890 w 980"/>
                <a:gd name="T7" fmla="*/ 145 h 996"/>
                <a:gd name="T8" fmla="*/ 856 w 980"/>
                <a:gd name="T9" fmla="*/ 198 h 996"/>
                <a:gd name="T10" fmla="*/ 819 w 980"/>
                <a:gd name="T11" fmla="*/ 255 h 996"/>
                <a:gd name="T12" fmla="*/ 781 w 980"/>
                <a:gd name="T13" fmla="*/ 314 h 996"/>
                <a:gd name="T14" fmla="*/ 740 w 980"/>
                <a:gd name="T15" fmla="*/ 376 h 996"/>
                <a:gd name="T16" fmla="*/ 696 w 980"/>
                <a:gd name="T17" fmla="*/ 444 h 996"/>
                <a:gd name="T18" fmla="*/ 649 w 980"/>
                <a:gd name="T19" fmla="*/ 514 h 996"/>
                <a:gd name="T20" fmla="*/ 599 w 980"/>
                <a:gd name="T21" fmla="*/ 588 h 996"/>
                <a:gd name="T22" fmla="*/ 546 w 980"/>
                <a:gd name="T23" fmla="*/ 665 h 996"/>
                <a:gd name="T24" fmla="*/ 491 w 980"/>
                <a:gd name="T25" fmla="*/ 748 h 996"/>
                <a:gd name="T26" fmla="*/ 431 w 980"/>
                <a:gd name="T27" fmla="*/ 834 h 996"/>
                <a:gd name="T28" fmla="*/ 369 w 980"/>
                <a:gd name="T29" fmla="*/ 926 h 996"/>
                <a:gd name="T30" fmla="*/ 347 w 980"/>
                <a:gd name="T31" fmla="*/ 960 h 996"/>
                <a:gd name="T32" fmla="*/ 331 w 980"/>
                <a:gd name="T33" fmla="*/ 996 h 996"/>
                <a:gd name="T34" fmla="*/ 0 w 980"/>
                <a:gd name="T35" fmla="*/ 666 h 996"/>
                <a:gd name="T36" fmla="*/ 2 w 980"/>
                <a:gd name="T37" fmla="*/ 664 h 996"/>
                <a:gd name="T38" fmla="*/ 8 w 980"/>
                <a:gd name="T39" fmla="*/ 657 h 996"/>
                <a:gd name="T40" fmla="*/ 18 w 980"/>
                <a:gd name="T41" fmla="*/ 645 h 996"/>
                <a:gd name="T42" fmla="*/ 30 w 980"/>
                <a:gd name="T43" fmla="*/ 629 h 996"/>
                <a:gd name="T44" fmla="*/ 47 w 980"/>
                <a:gd name="T45" fmla="*/ 609 h 996"/>
                <a:gd name="T46" fmla="*/ 66 w 980"/>
                <a:gd name="T47" fmla="*/ 588 h 996"/>
                <a:gd name="T48" fmla="*/ 89 w 980"/>
                <a:gd name="T49" fmla="*/ 561 h 996"/>
                <a:gd name="T50" fmla="*/ 115 w 980"/>
                <a:gd name="T51" fmla="*/ 533 h 996"/>
                <a:gd name="T52" fmla="*/ 144 w 980"/>
                <a:gd name="T53" fmla="*/ 503 h 996"/>
                <a:gd name="T54" fmla="*/ 174 w 980"/>
                <a:gd name="T55" fmla="*/ 471 h 996"/>
                <a:gd name="T56" fmla="*/ 208 w 980"/>
                <a:gd name="T57" fmla="*/ 438 h 996"/>
                <a:gd name="T58" fmla="*/ 244 w 980"/>
                <a:gd name="T59" fmla="*/ 403 h 996"/>
                <a:gd name="T60" fmla="*/ 283 w 980"/>
                <a:gd name="T61" fmla="*/ 368 h 996"/>
                <a:gd name="T62" fmla="*/ 324 w 980"/>
                <a:gd name="T63" fmla="*/ 332 h 996"/>
                <a:gd name="T64" fmla="*/ 366 w 980"/>
                <a:gd name="T65" fmla="*/ 296 h 996"/>
                <a:gd name="T66" fmla="*/ 410 w 980"/>
                <a:gd name="T67" fmla="*/ 261 h 996"/>
                <a:gd name="T68" fmla="*/ 457 w 980"/>
                <a:gd name="T69" fmla="*/ 226 h 996"/>
                <a:gd name="T70" fmla="*/ 504 w 980"/>
                <a:gd name="T71" fmla="*/ 192 h 996"/>
                <a:gd name="T72" fmla="*/ 554 w 980"/>
                <a:gd name="T73" fmla="*/ 160 h 996"/>
                <a:gd name="T74" fmla="*/ 603 w 980"/>
                <a:gd name="T75" fmla="*/ 130 h 996"/>
                <a:gd name="T76" fmla="*/ 655 w 980"/>
                <a:gd name="T77" fmla="*/ 102 h 996"/>
                <a:gd name="T78" fmla="*/ 707 w 980"/>
                <a:gd name="T79" fmla="*/ 76 h 996"/>
                <a:gd name="T80" fmla="*/ 761 w 980"/>
                <a:gd name="T81" fmla="*/ 54 h 996"/>
                <a:gd name="T82" fmla="*/ 815 w 980"/>
                <a:gd name="T83" fmla="*/ 35 h 996"/>
                <a:gd name="T84" fmla="*/ 870 w 980"/>
                <a:gd name="T85" fmla="*/ 19 h 996"/>
                <a:gd name="T86" fmla="*/ 925 w 980"/>
                <a:gd name="T87" fmla="*/ 7 h 996"/>
                <a:gd name="T88" fmla="*/ 980 w 980"/>
                <a:gd name="T89" fmla="*/ 0 h 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80" h="996">
                  <a:moveTo>
                    <a:pt x="980" y="0"/>
                  </a:moveTo>
                  <a:lnTo>
                    <a:pt x="952" y="46"/>
                  </a:lnTo>
                  <a:lnTo>
                    <a:pt x="921" y="94"/>
                  </a:lnTo>
                  <a:lnTo>
                    <a:pt x="890" y="145"/>
                  </a:lnTo>
                  <a:lnTo>
                    <a:pt x="856" y="198"/>
                  </a:lnTo>
                  <a:lnTo>
                    <a:pt x="819" y="255"/>
                  </a:lnTo>
                  <a:lnTo>
                    <a:pt x="781" y="314"/>
                  </a:lnTo>
                  <a:lnTo>
                    <a:pt x="740" y="376"/>
                  </a:lnTo>
                  <a:lnTo>
                    <a:pt x="696" y="444"/>
                  </a:lnTo>
                  <a:lnTo>
                    <a:pt x="649" y="514"/>
                  </a:lnTo>
                  <a:lnTo>
                    <a:pt x="599" y="588"/>
                  </a:lnTo>
                  <a:lnTo>
                    <a:pt x="546" y="665"/>
                  </a:lnTo>
                  <a:lnTo>
                    <a:pt x="491" y="748"/>
                  </a:lnTo>
                  <a:lnTo>
                    <a:pt x="431" y="834"/>
                  </a:lnTo>
                  <a:lnTo>
                    <a:pt x="369" y="926"/>
                  </a:lnTo>
                  <a:lnTo>
                    <a:pt x="347" y="960"/>
                  </a:lnTo>
                  <a:lnTo>
                    <a:pt x="331" y="996"/>
                  </a:lnTo>
                  <a:lnTo>
                    <a:pt x="0" y="666"/>
                  </a:lnTo>
                  <a:lnTo>
                    <a:pt x="2" y="664"/>
                  </a:lnTo>
                  <a:lnTo>
                    <a:pt x="8" y="657"/>
                  </a:lnTo>
                  <a:lnTo>
                    <a:pt x="18" y="645"/>
                  </a:lnTo>
                  <a:lnTo>
                    <a:pt x="30" y="629"/>
                  </a:lnTo>
                  <a:lnTo>
                    <a:pt x="47" y="609"/>
                  </a:lnTo>
                  <a:lnTo>
                    <a:pt x="66" y="588"/>
                  </a:lnTo>
                  <a:lnTo>
                    <a:pt x="89" y="561"/>
                  </a:lnTo>
                  <a:lnTo>
                    <a:pt x="115" y="533"/>
                  </a:lnTo>
                  <a:lnTo>
                    <a:pt x="144" y="503"/>
                  </a:lnTo>
                  <a:lnTo>
                    <a:pt x="174" y="471"/>
                  </a:lnTo>
                  <a:lnTo>
                    <a:pt x="208" y="438"/>
                  </a:lnTo>
                  <a:lnTo>
                    <a:pt x="244" y="403"/>
                  </a:lnTo>
                  <a:lnTo>
                    <a:pt x="283" y="368"/>
                  </a:lnTo>
                  <a:lnTo>
                    <a:pt x="324" y="332"/>
                  </a:lnTo>
                  <a:lnTo>
                    <a:pt x="366" y="296"/>
                  </a:lnTo>
                  <a:lnTo>
                    <a:pt x="410" y="261"/>
                  </a:lnTo>
                  <a:lnTo>
                    <a:pt x="457" y="226"/>
                  </a:lnTo>
                  <a:lnTo>
                    <a:pt x="504" y="192"/>
                  </a:lnTo>
                  <a:lnTo>
                    <a:pt x="554" y="160"/>
                  </a:lnTo>
                  <a:lnTo>
                    <a:pt x="603" y="130"/>
                  </a:lnTo>
                  <a:lnTo>
                    <a:pt x="655" y="102"/>
                  </a:lnTo>
                  <a:lnTo>
                    <a:pt x="707" y="76"/>
                  </a:lnTo>
                  <a:lnTo>
                    <a:pt x="761" y="54"/>
                  </a:lnTo>
                  <a:lnTo>
                    <a:pt x="815" y="35"/>
                  </a:lnTo>
                  <a:lnTo>
                    <a:pt x="870" y="19"/>
                  </a:lnTo>
                  <a:lnTo>
                    <a:pt x="925" y="7"/>
                  </a:lnTo>
                  <a:lnTo>
                    <a:pt x="9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38" name="稻壳儿_刀客儿出品_8_2"/>
            <p:cNvSpPr>
              <a:spLocks/>
            </p:cNvSpPr>
            <p:nvPr/>
          </p:nvSpPr>
          <p:spPr bwMode="auto">
            <a:xfrm>
              <a:off x="6354" y="5106"/>
              <a:ext cx="498" cy="489"/>
            </a:xfrm>
            <a:custGeom>
              <a:avLst/>
              <a:gdLst>
                <a:gd name="T0" fmla="*/ 998 w 998"/>
                <a:gd name="T1" fmla="*/ 0 h 979"/>
                <a:gd name="T2" fmla="*/ 990 w 998"/>
                <a:gd name="T3" fmla="*/ 55 h 979"/>
                <a:gd name="T4" fmla="*/ 978 w 998"/>
                <a:gd name="T5" fmla="*/ 111 h 979"/>
                <a:gd name="T6" fmla="*/ 963 w 998"/>
                <a:gd name="T7" fmla="*/ 165 h 979"/>
                <a:gd name="T8" fmla="*/ 943 w 998"/>
                <a:gd name="T9" fmla="*/ 220 h 979"/>
                <a:gd name="T10" fmla="*/ 920 w 998"/>
                <a:gd name="T11" fmla="*/ 273 h 979"/>
                <a:gd name="T12" fmla="*/ 895 w 998"/>
                <a:gd name="T13" fmla="*/ 326 h 979"/>
                <a:gd name="T14" fmla="*/ 867 w 998"/>
                <a:gd name="T15" fmla="*/ 377 h 979"/>
                <a:gd name="T16" fmla="*/ 837 w 998"/>
                <a:gd name="T17" fmla="*/ 427 h 979"/>
                <a:gd name="T18" fmla="*/ 804 w 998"/>
                <a:gd name="T19" fmla="*/ 477 h 979"/>
                <a:gd name="T20" fmla="*/ 770 w 998"/>
                <a:gd name="T21" fmla="*/ 524 h 979"/>
                <a:gd name="T22" fmla="*/ 736 w 998"/>
                <a:gd name="T23" fmla="*/ 570 h 979"/>
                <a:gd name="T24" fmla="*/ 700 w 998"/>
                <a:gd name="T25" fmla="*/ 614 h 979"/>
                <a:gd name="T26" fmla="*/ 665 w 998"/>
                <a:gd name="T27" fmla="*/ 657 h 979"/>
                <a:gd name="T28" fmla="*/ 629 w 998"/>
                <a:gd name="T29" fmla="*/ 698 h 979"/>
                <a:gd name="T30" fmla="*/ 594 w 998"/>
                <a:gd name="T31" fmla="*/ 736 h 979"/>
                <a:gd name="T32" fmla="*/ 559 w 998"/>
                <a:gd name="T33" fmla="*/ 771 h 979"/>
                <a:gd name="T34" fmla="*/ 525 w 998"/>
                <a:gd name="T35" fmla="*/ 805 h 979"/>
                <a:gd name="T36" fmla="*/ 494 w 998"/>
                <a:gd name="T37" fmla="*/ 837 h 979"/>
                <a:gd name="T38" fmla="*/ 463 w 998"/>
                <a:gd name="T39" fmla="*/ 866 h 979"/>
                <a:gd name="T40" fmla="*/ 434 w 998"/>
                <a:gd name="T41" fmla="*/ 891 h 979"/>
                <a:gd name="T42" fmla="*/ 409 w 998"/>
                <a:gd name="T43" fmla="*/ 914 h 979"/>
                <a:gd name="T44" fmla="*/ 386 w 998"/>
                <a:gd name="T45" fmla="*/ 933 h 979"/>
                <a:gd name="T46" fmla="*/ 367 w 998"/>
                <a:gd name="T47" fmla="*/ 949 h 979"/>
                <a:gd name="T48" fmla="*/ 351 w 998"/>
                <a:gd name="T49" fmla="*/ 962 h 979"/>
                <a:gd name="T50" fmla="*/ 340 w 998"/>
                <a:gd name="T51" fmla="*/ 972 h 979"/>
                <a:gd name="T52" fmla="*/ 333 w 998"/>
                <a:gd name="T53" fmla="*/ 978 h 979"/>
                <a:gd name="T54" fmla="*/ 330 w 998"/>
                <a:gd name="T55" fmla="*/ 979 h 979"/>
                <a:gd name="T56" fmla="*/ 0 w 998"/>
                <a:gd name="T57" fmla="*/ 649 h 979"/>
                <a:gd name="T58" fmla="*/ 35 w 998"/>
                <a:gd name="T59" fmla="*/ 633 h 979"/>
                <a:gd name="T60" fmla="*/ 70 w 998"/>
                <a:gd name="T61" fmla="*/ 612 h 979"/>
                <a:gd name="T62" fmla="*/ 161 w 998"/>
                <a:gd name="T63" fmla="*/ 549 h 979"/>
                <a:gd name="T64" fmla="*/ 248 w 998"/>
                <a:gd name="T65" fmla="*/ 490 h 979"/>
                <a:gd name="T66" fmla="*/ 330 w 998"/>
                <a:gd name="T67" fmla="*/ 433 h 979"/>
                <a:gd name="T68" fmla="*/ 409 w 998"/>
                <a:gd name="T69" fmla="*/ 381 h 979"/>
                <a:gd name="T70" fmla="*/ 483 w 998"/>
                <a:gd name="T71" fmla="*/ 332 h 979"/>
                <a:gd name="T72" fmla="*/ 553 w 998"/>
                <a:gd name="T73" fmla="*/ 285 h 979"/>
                <a:gd name="T74" fmla="*/ 619 w 998"/>
                <a:gd name="T75" fmla="*/ 241 h 979"/>
                <a:gd name="T76" fmla="*/ 682 w 998"/>
                <a:gd name="T77" fmla="*/ 200 h 979"/>
                <a:gd name="T78" fmla="*/ 743 w 998"/>
                <a:gd name="T79" fmla="*/ 162 h 979"/>
                <a:gd name="T80" fmla="*/ 799 w 998"/>
                <a:gd name="T81" fmla="*/ 125 h 979"/>
                <a:gd name="T82" fmla="*/ 853 w 998"/>
                <a:gd name="T83" fmla="*/ 92 h 979"/>
                <a:gd name="T84" fmla="*/ 903 w 998"/>
                <a:gd name="T85" fmla="*/ 59 h 979"/>
                <a:gd name="T86" fmla="*/ 952 w 998"/>
                <a:gd name="T87" fmla="*/ 29 h 979"/>
                <a:gd name="T88" fmla="*/ 998 w 998"/>
                <a:gd name="T89" fmla="*/ 0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98" h="979">
                  <a:moveTo>
                    <a:pt x="998" y="0"/>
                  </a:moveTo>
                  <a:lnTo>
                    <a:pt x="990" y="55"/>
                  </a:lnTo>
                  <a:lnTo>
                    <a:pt x="978" y="111"/>
                  </a:lnTo>
                  <a:lnTo>
                    <a:pt x="963" y="165"/>
                  </a:lnTo>
                  <a:lnTo>
                    <a:pt x="943" y="220"/>
                  </a:lnTo>
                  <a:lnTo>
                    <a:pt x="920" y="273"/>
                  </a:lnTo>
                  <a:lnTo>
                    <a:pt x="895" y="326"/>
                  </a:lnTo>
                  <a:lnTo>
                    <a:pt x="867" y="377"/>
                  </a:lnTo>
                  <a:lnTo>
                    <a:pt x="837" y="427"/>
                  </a:lnTo>
                  <a:lnTo>
                    <a:pt x="804" y="477"/>
                  </a:lnTo>
                  <a:lnTo>
                    <a:pt x="770" y="524"/>
                  </a:lnTo>
                  <a:lnTo>
                    <a:pt x="736" y="570"/>
                  </a:lnTo>
                  <a:lnTo>
                    <a:pt x="700" y="614"/>
                  </a:lnTo>
                  <a:lnTo>
                    <a:pt x="665" y="657"/>
                  </a:lnTo>
                  <a:lnTo>
                    <a:pt x="629" y="698"/>
                  </a:lnTo>
                  <a:lnTo>
                    <a:pt x="594" y="736"/>
                  </a:lnTo>
                  <a:lnTo>
                    <a:pt x="559" y="771"/>
                  </a:lnTo>
                  <a:lnTo>
                    <a:pt x="525" y="805"/>
                  </a:lnTo>
                  <a:lnTo>
                    <a:pt x="494" y="837"/>
                  </a:lnTo>
                  <a:lnTo>
                    <a:pt x="463" y="866"/>
                  </a:lnTo>
                  <a:lnTo>
                    <a:pt x="434" y="891"/>
                  </a:lnTo>
                  <a:lnTo>
                    <a:pt x="409" y="914"/>
                  </a:lnTo>
                  <a:lnTo>
                    <a:pt x="386" y="933"/>
                  </a:lnTo>
                  <a:lnTo>
                    <a:pt x="367" y="949"/>
                  </a:lnTo>
                  <a:lnTo>
                    <a:pt x="351" y="962"/>
                  </a:lnTo>
                  <a:lnTo>
                    <a:pt x="340" y="972"/>
                  </a:lnTo>
                  <a:lnTo>
                    <a:pt x="333" y="978"/>
                  </a:lnTo>
                  <a:lnTo>
                    <a:pt x="330" y="979"/>
                  </a:lnTo>
                  <a:lnTo>
                    <a:pt x="0" y="649"/>
                  </a:lnTo>
                  <a:lnTo>
                    <a:pt x="35" y="633"/>
                  </a:lnTo>
                  <a:lnTo>
                    <a:pt x="70" y="612"/>
                  </a:lnTo>
                  <a:lnTo>
                    <a:pt x="161" y="549"/>
                  </a:lnTo>
                  <a:lnTo>
                    <a:pt x="248" y="490"/>
                  </a:lnTo>
                  <a:lnTo>
                    <a:pt x="330" y="433"/>
                  </a:lnTo>
                  <a:lnTo>
                    <a:pt x="409" y="381"/>
                  </a:lnTo>
                  <a:lnTo>
                    <a:pt x="483" y="332"/>
                  </a:lnTo>
                  <a:lnTo>
                    <a:pt x="553" y="285"/>
                  </a:lnTo>
                  <a:lnTo>
                    <a:pt x="619" y="241"/>
                  </a:lnTo>
                  <a:lnTo>
                    <a:pt x="682" y="200"/>
                  </a:lnTo>
                  <a:lnTo>
                    <a:pt x="743" y="162"/>
                  </a:lnTo>
                  <a:lnTo>
                    <a:pt x="799" y="125"/>
                  </a:lnTo>
                  <a:lnTo>
                    <a:pt x="853" y="92"/>
                  </a:lnTo>
                  <a:lnTo>
                    <a:pt x="903" y="59"/>
                  </a:lnTo>
                  <a:lnTo>
                    <a:pt x="952" y="29"/>
                  </a:lnTo>
                  <a:lnTo>
                    <a:pt x="9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39" name="稻壳儿_刀客儿出品_8_3"/>
            <p:cNvSpPr>
              <a:spLocks/>
            </p:cNvSpPr>
            <p:nvPr/>
          </p:nvSpPr>
          <p:spPr bwMode="auto">
            <a:xfrm>
              <a:off x="5516" y="4987"/>
              <a:ext cx="618" cy="618"/>
            </a:xfrm>
            <a:custGeom>
              <a:avLst/>
              <a:gdLst>
                <a:gd name="T0" fmla="*/ 496 w 1237"/>
                <a:gd name="T1" fmla="*/ 0 h 1235"/>
                <a:gd name="T2" fmla="*/ 532 w 1237"/>
                <a:gd name="T3" fmla="*/ 36 h 1235"/>
                <a:gd name="T4" fmla="*/ 502 w 1237"/>
                <a:gd name="T5" fmla="*/ 104 h 1235"/>
                <a:gd name="T6" fmla="*/ 474 w 1237"/>
                <a:gd name="T7" fmla="*/ 173 h 1235"/>
                <a:gd name="T8" fmla="*/ 447 w 1237"/>
                <a:gd name="T9" fmla="*/ 248 h 1235"/>
                <a:gd name="T10" fmla="*/ 423 w 1237"/>
                <a:gd name="T11" fmla="*/ 324 h 1235"/>
                <a:gd name="T12" fmla="*/ 403 w 1237"/>
                <a:gd name="T13" fmla="*/ 401 h 1235"/>
                <a:gd name="T14" fmla="*/ 375 w 1237"/>
                <a:gd name="T15" fmla="*/ 522 h 1235"/>
                <a:gd name="T16" fmla="*/ 353 w 1237"/>
                <a:gd name="T17" fmla="*/ 644 h 1235"/>
                <a:gd name="T18" fmla="*/ 335 w 1237"/>
                <a:gd name="T19" fmla="*/ 767 h 1235"/>
                <a:gd name="T20" fmla="*/ 323 w 1237"/>
                <a:gd name="T21" fmla="*/ 890 h 1235"/>
                <a:gd name="T22" fmla="*/ 320 w 1237"/>
                <a:gd name="T23" fmla="*/ 915 h 1235"/>
                <a:gd name="T24" fmla="*/ 423 w 1237"/>
                <a:gd name="T25" fmla="*/ 906 h 1235"/>
                <a:gd name="T26" fmla="*/ 526 w 1237"/>
                <a:gd name="T27" fmla="*/ 893 h 1235"/>
                <a:gd name="T28" fmla="*/ 647 w 1237"/>
                <a:gd name="T29" fmla="*/ 874 h 1235"/>
                <a:gd name="T30" fmla="*/ 766 w 1237"/>
                <a:gd name="T31" fmla="*/ 849 h 1235"/>
                <a:gd name="T32" fmla="*/ 885 w 1237"/>
                <a:gd name="T33" fmla="*/ 820 h 1235"/>
                <a:gd name="T34" fmla="*/ 1002 w 1237"/>
                <a:gd name="T35" fmla="*/ 784 h 1235"/>
                <a:gd name="T36" fmla="*/ 1060 w 1237"/>
                <a:gd name="T37" fmla="*/ 763 h 1235"/>
                <a:gd name="T38" fmla="*/ 1117 w 1237"/>
                <a:gd name="T39" fmla="*/ 740 h 1235"/>
                <a:gd name="T40" fmla="*/ 1173 w 1237"/>
                <a:gd name="T41" fmla="*/ 717 h 1235"/>
                <a:gd name="T42" fmla="*/ 1200 w 1237"/>
                <a:gd name="T43" fmla="*/ 704 h 1235"/>
                <a:gd name="T44" fmla="*/ 1237 w 1237"/>
                <a:gd name="T45" fmla="*/ 740 h 1235"/>
                <a:gd name="T46" fmla="*/ 1194 w 1237"/>
                <a:gd name="T47" fmla="*/ 797 h 1235"/>
                <a:gd name="T48" fmla="*/ 1147 w 1237"/>
                <a:gd name="T49" fmla="*/ 851 h 1235"/>
                <a:gd name="T50" fmla="*/ 1095 w 1237"/>
                <a:gd name="T51" fmla="*/ 901 h 1235"/>
                <a:gd name="T52" fmla="*/ 1041 w 1237"/>
                <a:gd name="T53" fmla="*/ 947 h 1235"/>
                <a:gd name="T54" fmla="*/ 983 w 1237"/>
                <a:gd name="T55" fmla="*/ 989 h 1235"/>
                <a:gd name="T56" fmla="*/ 922 w 1237"/>
                <a:gd name="T57" fmla="*/ 1027 h 1235"/>
                <a:gd name="T58" fmla="*/ 858 w 1237"/>
                <a:gd name="T59" fmla="*/ 1062 h 1235"/>
                <a:gd name="T60" fmla="*/ 794 w 1237"/>
                <a:gd name="T61" fmla="*/ 1094 h 1235"/>
                <a:gd name="T62" fmla="*/ 728 w 1237"/>
                <a:gd name="T63" fmla="*/ 1123 h 1235"/>
                <a:gd name="T64" fmla="*/ 661 w 1237"/>
                <a:gd name="T65" fmla="*/ 1147 h 1235"/>
                <a:gd name="T66" fmla="*/ 594 w 1237"/>
                <a:gd name="T67" fmla="*/ 1169 h 1235"/>
                <a:gd name="T68" fmla="*/ 491 w 1237"/>
                <a:gd name="T69" fmla="*/ 1196 h 1235"/>
                <a:gd name="T70" fmla="*/ 386 w 1237"/>
                <a:gd name="T71" fmla="*/ 1217 h 1235"/>
                <a:gd name="T72" fmla="*/ 280 w 1237"/>
                <a:gd name="T73" fmla="*/ 1229 h 1235"/>
                <a:gd name="T74" fmla="*/ 174 w 1237"/>
                <a:gd name="T75" fmla="*/ 1235 h 1235"/>
                <a:gd name="T76" fmla="*/ 151 w 1237"/>
                <a:gd name="T77" fmla="*/ 1235 h 1235"/>
                <a:gd name="T78" fmla="*/ 128 w 1237"/>
                <a:gd name="T79" fmla="*/ 1233 h 1235"/>
                <a:gd name="T80" fmla="*/ 106 w 1237"/>
                <a:gd name="T81" fmla="*/ 1228 h 1235"/>
                <a:gd name="T82" fmla="*/ 80 w 1237"/>
                <a:gd name="T83" fmla="*/ 1217 h 1235"/>
                <a:gd name="T84" fmla="*/ 57 w 1237"/>
                <a:gd name="T85" fmla="*/ 1201 h 1235"/>
                <a:gd name="T86" fmla="*/ 36 w 1237"/>
                <a:gd name="T87" fmla="*/ 1182 h 1235"/>
                <a:gd name="T88" fmla="*/ 21 w 1237"/>
                <a:gd name="T89" fmla="*/ 1159 h 1235"/>
                <a:gd name="T90" fmla="*/ 8 w 1237"/>
                <a:gd name="T91" fmla="*/ 1134 h 1235"/>
                <a:gd name="T92" fmla="*/ 1 w 1237"/>
                <a:gd name="T93" fmla="*/ 1106 h 1235"/>
                <a:gd name="T94" fmla="*/ 0 w 1237"/>
                <a:gd name="T95" fmla="*/ 1073 h 1235"/>
                <a:gd name="T96" fmla="*/ 0 w 1237"/>
                <a:gd name="T97" fmla="*/ 1041 h 1235"/>
                <a:gd name="T98" fmla="*/ 6 w 1237"/>
                <a:gd name="T99" fmla="*/ 947 h 1235"/>
                <a:gd name="T100" fmla="*/ 18 w 1237"/>
                <a:gd name="T101" fmla="*/ 855 h 1235"/>
                <a:gd name="T102" fmla="*/ 35 w 1237"/>
                <a:gd name="T103" fmla="*/ 762 h 1235"/>
                <a:gd name="T104" fmla="*/ 57 w 1237"/>
                <a:gd name="T105" fmla="*/ 671 h 1235"/>
                <a:gd name="T106" fmla="*/ 85 w 1237"/>
                <a:gd name="T107" fmla="*/ 582 h 1235"/>
                <a:gd name="T108" fmla="*/ 115 w 1237"/>
                <a:gd name="T109" fmla="*/ 501 h 1235"/>
                <a:gd name="T110" fmla="*/ 150 w 1237"/>
                <a:gd name="T111" fmla="*/ 421 h 1235"/>
                <a:gd name="T112" fmla="*/ 190 w 1237"/>
                <a:gd name="T113" fmla="*/ 345 h 1235"/>
                <a:gd name="T114" fmla="*/ 235 w 1237"/>
                <a:gd name="T115" fmla="*/ 270 h 1235"/>
                <a:gd name="T116" fmla="*/ 285 w 1237"/>
                <a:gd name="T117" fmla="*/ 200 h 1235"/>
                <a:gd name="T118" fmla="*/ 331 w 1237"/>
                <a:gd name="T119" fmla="*/ 144 h 1235"/>
                <a:gd name="T120" fmla="*/ 382 w 1237"/>
                <a:gd name="T121" fmla="*/ 92 h 1235"/>
                <a:gd name="T122" fmla="*/ 438 w 1237"/>
                <a:gd name="T123" fmla="*/ 44 h 1235"/>
                <a:gd name="T124" fmla="*/ 496 w 1237"/>
                <a:gd name="T125" fmla="*/ 0 h 1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37" h="1235">
                  <a:moveTo>
                    <a:pt x="496" y="0"/>
                  </a:moveTo>
                  <a:lnTo>
                    <a:pt x="532" y="36"/>
                  </a:lnTo>
                  <a:lnTo>
                    <a:pt x="502" y="104"/>
                  </a:lnTo>
                  <a:lnTo>
                    <a:pt x="474" y="173"/>
                  </a:lnTo>
                  <a:lnTo>
                    <a:pt x="447" y="248"/>
                  </a:lnTo>
                  <a:lnTo>
                    <a:pt x="423" y="324"/>
                  </a:lnTo>
                  <a:lnTo>
                    <a:pt x="403" y="401"/>
                  </a:lnTo>
                  <a:lnTo>
                    <a:pt x="375" y="522"/>
                  </a:lnTo>
                  <a:lnTo>
                    <a:pt x="353" y="644"/>
                  </a:lnTo>
                  <a:lnTo>
                    <a:pt x="335" y="767"/>
                  </a:lnTo>
                  <a:lnTo>
                    <a:pt x="323" y="890"/>
                  </a:lnTo>
                  <a:lnTo>
                    <a:pt x="320" y="915"/>
                  </a:lnTo>
                  <a:lnTo>
                    <a:pt x="423" y="906"/>
                  </a:lnTo>
                  <a:lnTo>
                    <a:pt x="526" y="893"/>
                  </a:lnTo>
                  <a:lnTo>
                    <a:pt x="647" y="874"/>
                  </a:lnTo>
                  <a:lnTo>
                    <a:pt x="766" y="849"/>
                  </a:lnTo>
                  <a:lnTo>
                    <a:pt x="885" y="820"/>
                  </a:lnTo>
                  <a:lnTo>
                    <a:pt x="1002" y="784"/>
                  </a:lnTo>
                  <a:lnTo>
                    <a:pt x="1060" y="763"/>
                  </a:lnTo>
                  <a:lnTo>
                    <a:pt x="1117" y="740"/>
                  </a:lnTo>
                  <a:lnTo>
                    <a:pt x="1173" y="717"/>
                  </a:lnTo>
                  <a:lnTo>
                    <a:pt x="1200" y="704"/>
                  </a:lnTo>
                  <a:lnTo>
                    <a:pt x="1237" y="740"/>
                  </a:lnTo>
                  <a:lnTo>
                    <a:pt x="1194" y="797"/>
                  </a:lnTo>
                  <a:lnTo>
                    <a:pt x="1147" y="851"/>
                  </a:lnTo>
                  <a:lnTo>
                    <a:pt x="1095" y="901"/>
                  </a:lnTo>
                  <a:lnTo>
                    <a:pt x="1041" y="947"/>
                  </a:lnTo>
                  <a:lnTo>
                    <a:pt x="983" y="989"/>
                  </a:lnTo>
                  <a:lnTo>
                    <a:pt x="922" y="1027"/>
                  </a:lnTo>
                  <a:lnTo>
                    <a:pt x="858" y="1062"/>
                  </a:lnTo>
                  <a:lnTo>
                    <a:pt x="794" y="1094"/>
                  </a:lnTo>
                  <a:lnTo>
                    <a:pt x="728" y="1123"/>
                  </a:lnTo>
                  <a:lnTo>
                    <a:pt x="661" y="1147"/>
                  </a:lnTo>
                  <a:lnTo>
                    <a:pt x="594" y="1169"/>
                  </a:lnTo>
                  <a:lnTo>
                    <a:pt x="491" y="1196"/>
                  </a:lnTo>
                  <a:lnTo>
                    <a:pt x="386" y="1217"/>
                  </a:lnTo>
                  <a:lnTo>
                    <a:pt x="280" y="1229"/>
                  </a:lnTo>
                  <a:lnTo>
                    <a:pt x="174" y="1235"/>
                  </a:lnTo>
                  <a:lnTo>
                    <a:pt x="151" y="1235"/>
                  </a:lnTo>
                  <a:lnTo>
                    <a:pt x="128" y="1233"/>
                  </a:lnTo>
                  <a:lnTo>
                    <a:pt x="106" y="1228"/>
                  </a:lnTo>
                  <a:lnTo>
                    <a:pt x="80" y="1217"/>
                  </a:lnTo>
                  <a:lnTo>
                    <a:pt x="57" y="1201"/>
                  </a:lnTo>
                  <a:lnTo>
                    <a:pt x="36" y="1182"/>
                  </a:lnTo>
                  <a:lnTo>
                    <a:pt x="21" y="1159"/>
                  </a:lnTo>
                  <a:lnTo>
                    <a:pt x="8" y="1134"/>
                  </a:lnTo>
                  <a:lnTo>
                    <a:pt x="1" y="1106"/>
                  </a:lnTo>
                  <a:lnTo>
                    <a:pt x="0" y="1073"/>
                  </a:lnTo>
                  <a:lnTo>
                    <a:pt x="0" y="1041"/>
                  </a:lnTo>
                  <a:lnTo>
                    <a:pt x="6" y="947"/>
                  </a:lnTo>
                  <a:lnTo>
                    <a:pt x="18" y="855"/>
                  </a:lnTo>
                  <a:lnTo>
                    <a:pt x="35" y="762"/>
                  </a:lnTo>
                  <a:lnTo>
                    <a:pt x="57" y="671"/>
                  </a:lnTo>
                  <a:lnTo>
                    <a:pt x="85" y="582"/>
                  </a:lnTo>
                  <a:lnTo>
                    <a:pt x="115" y="501"/>
                  </a:lnTo>
                  <a:lnTo>
                    <a:pt x="150" y="421"/>
                  </a:lnTo>
                  <a:lnTo>
                    <a:pt x="190" y="345"/>
                  </a:lnTo>
                  <a:lnTo>
                    <a:pt x="235" y="270"/>
                  </a:lnTo>
                  <a:lnTo>
                    <a:pt x="285" y="200"/>
                  </a:lnTo>
                  <a:lnTo>
                    <a:pt x="331" y="144"/>
                  </a:lnTo>
                  <a:lnTo>
                    <a:pt x="382" y="92"/>
                  </a:lnTo>
                  <a:lnTo>
                    <a:pt x="438" y="44"/>
                  </a:lnTo>
                  <a:lnTo>
                    <a:pt x="4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40" name="稻壳儿_刀客儿出品_8_4"/>
            <p:cNvSpPr>
              <a:spLocks noEditPoints="1"/>
            </p:cNvSpPr>
            <p:nvPr/>
          </p:nvSpPr>
          <p:spPr bwMode="auto">
            <a:xfrm>
              <a:off x="5766" y="3626"/>
              <a:ext cx="1731" cy="1729"/>
            </a:xfrm>
            <a:custGeom>
              <a:avLst/>
              <a:gdLst>
                <a:gd name="T0" fmla="*/ 1977 w 3461"/>
                <a:gd name="T1" fmla="*/ 939 h 3456"/>
                <a:gd name="T2" fmla="*/ 1837 w 3461"/>
                <a:gd name="T3" fmla="*/ 996 h 3456"/>
                <a:gd name="T4" fmla="*/ 1719 w 3461"/>
                <a:gd name="T5" fmla="*/ 1101 h 3456"/>
                <a:gd name="T6" fmla="*/ 1646 w 3461"/>
                <a:gd name="T7" fmla="*/ 1235 h 3456"/>
                <a:gd name="T8" fmla="*/ 1621 w 3461"/>
                <a:gd name="T9" fmla="*/ 1382 h 3456"/>
                <a:gd name="T10" fmla="*/ 1646 w 3461"/>
                <a:gd name="T11" fmla="*/ 1529 h 3456"/>
                <a:gd name="T12" fmla="*/ 1719 w 3461"/>
                <a:gd name="T13" fmla="*/ 1665 h 3456"/>
                <a:gd name="T14" fmla="*/ 1837 w 3461"/>
                <a:gd name="T15" fmla="*/ 1770 h 3456"/>
                <a:gd name="T16" fmla="*/ 1977 w 3461"/>
                <a:gd name="T17" fmla="*/ 1826 h 3456"/>
                <a:gd name="T18" fmla="*/ 2127 w 3461"/>
                <a:gd name="T19" fmla="*/ 1835 h 3456"/>
                <a:gd name="T20" fmla="*/ 2270 w 3461"/>
                <a:gd name="T21" fmla="*/ 1794 h 3456"/>
                <a:gd name="T22" fmla="*/ 2399 w 3461"/>
                <a:gd name="T23" fmla="*/ 1705 h 3456"/>
                <a:gd name="T24" fmla="*/ 2488 w 3461"/>
                <a:gd name="T25" fmla="*/ 1577 h 3456"/>
                <a:gd name="T26" fmla="*/ 2529 w 3461"/>
                <a:gd name="T27" fmla="*/ 1433 h 3456"/>
                <a:gd name="T28" fmla="*/ 2521 w 3461"/>
                <a:gd name="T29" fmla="*/ 1283 h 3456"/>
                <a:gd name="T30" fmla="*/ 2464 w 3461"/>
                <a:gd name="T31" fmla="*/ 1143 h 3456"/>
                <a:gd name="T32" fmla="*/ 2359 w 3461"/>
                <a:gd name="T33" fmla="*/ 1026 h 3456"/>
                <a:gd name="T34" fmla="*/ 2225 w 3461"/>
                <a:gd name="T35" fmla="*/ 952 h 3456"/>
                <a:gd name="T36" fmla="*/ 2076 w 3461"/>
                <a:gd name="T37" fmla="*/ 928 h 3456"/>
                <a:gd name="T38" fmla="*/ 3351 w 3461"/>
                <a:gd name="T39" fmla="*/ 2 h 3456"/>
                <a:gd name="T40" fmla="*/ 3421 w 3461"/>
                <a:gd name="T41" fmla="*/ 40 h 3456"/>
                <a:gd name="T42" fmla="*/ 3459 w 3461"/>
                <a:gd name="T43" fmla="*/ 111 h 3456"/>
                <a:gd name="T44" fmla="*/ 3457 w 3461"/>
                <a:gd name="T45" fmla="*/ 256 h 3456"/>
                <a:gd name="T46" fmla="*/ 3444 w 3461"/>
                <a:gd name="T47" fmla="*/ 471 h 3456"/>
                <a:gd name="T48" fmla="*/ 3416 w 3461"/>
                <a:gd name="T49" fmla="*/ 722 h 3456"/>
                <a:gd name="T50" fmla="*/ 3372 w 3461"/>
                <a:gd name="T51" fmla="*/ 997 h 3456"/>
                <a:gd name="T52" fmla="*/ 3304 w 3461"/>
                <a:gd name="T53" fmla="*/ 1283 h 3456"/>
                <a:gd name="T54" fmla="*/ 3210 w 3461"/>
                <a:gd name="T55" fmla="*/ 1569 h 3456"/>
                <a:gd name="T56" fmla="*/ 3083 w 3461"/>
                <a:gd name="T57" fmla="*/ 1845 h 3456"/>
                <a:gd name="T58" fmla="*/ 2922 w 3461"/>
                <a:gd name="T59" fmla="*/ 2094 h 3456"/>
                <a:gd name="T60" fmla="*/ 2738 w 3461"/>
                <a:gd name="T61" fmla="*/ 2296 h 3456"/>
                <a:gd name="T62" fmla="*/ 2592 w 3461"/>
                <a:gd name="T63" fmla="*/ 2431 h 3456"/>
                <a:gd name="T64" fmla="*/ 2457 w 3461"/>
                <a:gd name="T65" fmla="*/ 2538 h 3456"/>
                <a:gd name="T66" fmla="*/ 2318 w 3461"/>
                <a:gd name="T67" fmla="*/ 2635 h 3456"/>
                <a:gd name="T68" fmla="*/ 2156 w 3461"/>
                <a:gd name="T69" fmla="*/ 2738 h 3456"/>
                <a:gd name="T70" fmla="*/ 2003 w 3461"/>
                <a:gd name="T71" fmla="*/ 2833 h 3456"/>
                <a:gd name="T72" fmla="*/ 1849 w 3461"/>
                <a:gd name="T73" fmla="*/ 2931 h 3456"/>
                <a:gd name="T74" fmla="*/ 1665 w 3461"/>
                <a:gd name="T75" fmla="*/ 3049 h 3456"/>
                <a:gd name="T76" fmla="*/ 1449 w 3461"/>
                <a:gd name="T77" fmla="*/ 3193 h 3456"/>
                <a:gd name="T78" fmla="*/ 1193 w 3461"/>
                <a:gd name="T79" fmla="*/ 3366 h 3456"/>
                <a:gd name="T80" fmla="*/ 1048 w 3461"/>
                <a:gd name="T81" fmla="*/ 3453 h 3456"/>
                <a:gd name="T82" fmla="*/ 969 w 3461"/>
                <a:gd name="T83" fmla="*/ 3445 h 3456"/>
                <a:gd name="T84" fmla="*/ 40 w 3461"/>
                <a:gd name="T85" fmla="*/ 2534 h 3456"/>
                <a:gd name="T86" fmla="*/ 3 w 3461"/>
                <a:gd name="T87" fmla="*/ 2463 h 3456"/>
                <a:gd name="T88" fmla="*/ 11 w 3461"/>
                <a:gd name="T89" fmla="*/ 2383 h 3456"/>
                <a:gd name="T90" fmla="*/ 152 w 3461"/>
                <a:gd name="T91" fmla="*/ 2175 h 3456"/>
                <a:gd name="T92" fmla="*/ 315 w 3461"/>
                <a:gd name="T93" fmla="*/ 1934 h 3456"/>
                <a:gd name="T94" fmla="*/ 449 w 3461"/>
                <a:gd name="T95" fmla="*/ 1729 h 3456"/>
                <a:gd name="T96" fmla="*/ 560 w 3461"/>
                <a:gd name="T97" fmla="*/ 1556 h 3456"/>
                <a:gd name="T98" fmla="*/ 653 w 3461"/>
                <a:gd name="T99" fmla="*/ 1409 h 3456"/>
                <a:gd name="T100" fmla="*/ 755 w 3461"/>
                <a:gd name="T101" fmla="*/ 1246 h 3456"/>
                <a:gd name="T102" fmla="*/ 855 w 3461"/>
                <a:gd name="T103" fmla="*/ 1094 h 3456"/>
                <a:gd name="T104" fmla="*/ 953 w 3461"/>
                <a:gd name="T105" fmla="*/ 957 h 3456"/>
                <a:gd name="T106" fmla="*/ 1068 w 3461"/>
                <a:gd name="T107" fmla="*/ 822 h 3456"/>
                <a:gd name="T108" fmla="*/ 1215 w 3461"/>
                <a:gd name="T109" fmla="*/ 667 h 3456"/>
                <a:gd name="T110" fmla="*/ 1442 w 3461"/>
                <a:gd name="T111" fmla="*/ 480 h 3456"/>
                <a:gd name="T112" fmla="*/ 1704 w 3461"/>
                <a:gd name="T113" fmla="*/ 332 h 3456"/>
                <a:gd name="T114" fmla="*/ 1983 w 3461"/>
                <a:gd name="T115" fmla="*/ 217 h 3456"/>
                <a:gd name="T116" fmla="*/ 2272 w 3461"/>
                <a:gd name="T117" fmla="*/ 131 h 3456"/>
                <a:gd name="T118" fmla="*/ 2556 w 3461"/>
                <a:gd name="T119" fmla="*/ 72 h 3456"/>
                <a:gd name="T120" fmla="*/ 2824 w 3461"/>
                <a:gd name="T121" fmla="*/ 34 h 3456"/>
                <a:gd name="T122" fmla="*/ 3065 w 3461"/>
                <a:gd name="T123" fmla="*/ 11 h 3456"/>
                <a:gd name="T124" fmla="*/ 3265 w 3461"/>
                <a:gd name="T125" fmla="*/ 1 h 3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61" h="3456">
                  <a:moveTo>
                    <a:pt x="2076" y="928"/>
                  </a:moveTo>
                  <a:lnTo>
                    <a:pt x="2026" y="931"/>
                  </a:lnTo>
                  <a:lnTo>
                    <a:pt x="1977" y="939"/>
                  </a:lnTo>
                  <a:lnTo>
                    <a:pt x="1928" y="952"/>
                  </a:lnTo>
                  <a:lnTo>
                    <a:pt x="1881" y="972"/>
                  </a:lnTo>
                  <a:lnTo>
                    <a:pt x="1837" y="996"/>
                  </a:lnTo>
                  <a:lnTo>
                    <a:pt x="1794" y="1026"/>
                  </a:lnTo>
                  <a:lnTo>
                    <a:pt x="1754" y="1061"/>
                  </a:lnTo>
                  <a:lnTo>
                    <a:pt x="1719" y="1101"/>
                  </a:lnTo>
                  <a:lnTo>
                    <a:pt x="1689" y="1143"/>
                  </a:lnTo>
                  <a:lnTo>
                    <a:pt x="1665" y="1188"/>
                  </a:lnTo>
                  <a:lnTo>
                    <a:pt x="1646" y="1235"/>
                  </a:lnTo>
                  <a:lnTo>
                    <a:pt x="1632" y="1283"/>
                  </a:lnTo>
                  <a:lnTo>
                    <a:pt x="1624" y="1333"/>
                  </a:lnTo>
                  <a:lnTo>
                    <a:pt x="1621" y="1382"/>
                  </a:lnTo>
                  <a:lnTo>
                    <a:pt x="1624" y="1433"/>
                  </a:lnTo>
                  <a:lnTo>
                    <a:pt x="1632" y="1481"/>
                  </a:lnTo>
                  <a:lnTo>
                    <a:pt x="1646" y="1529"/>
                  </a:lnTo>
                  <a:lnTo>
                    <a:pt x="1665" y="1577"/>
                  </a:lnTo>
                  <a:lnTo>
                    <a:pt x="1689" y="1622"/>
                  </a:lnTo>
                  <a:lnTo>
                    <a:pt x="1719" y="1665"/>
                  </a:lnTo>
                  <a:lnTo>
                    <a:pt x="1754" y="1705"/>
                  </a:lnTo>
                  <a:lnTo>
                    <a:pt x="1794" y="1740"/>
                  </a:lnTo>
                  <a:lnTo>
                    <a:pt x="1837" y="1770"/>
                  </a:lnTo>
                  <a:lnTo>
                    <a:pt x="1881" y="1794"/>
                  </a:lnTo>
                  <a:lnTo>
                    <a:pt x="1928" y="1813"/>
                  </a:lnTo>
                  <a:lnTo>
                    <a:pt x="1977" y="1826"/>
                  </a:lnTo>
                  <a:lnTo>
                    <a:pt x="2026" y="1835"/>
                  </a:lnTo>
                  <a:lnTo>
                    <a:pt x="2076" y="1837"/>
                  </a:lnTo>
                  <a:lnTo>
                    <a:pt x="2127" y="1835"/>
                  </a:lnTo>
                  <a:lnTo>
                    <a:pt x="2175" y="1826"/>
                  </a:lnTo>
                  <a:lnTo>
                    <a:pt x="2225" y="1813"/>
                  </a:lnTo>
                  <a:lnTo>
                    <a:pt x="2270" y="1794"/>
                  </a:lnTo>
                  <a:lnTo>
                    <a:pt x="2316" y="1770"/>
                  </a:lnTo>
                  <a:lnTo>
                    <a:pt x="2359" y="1740"/>
                  </a:lnTo>
                  <a:lnTo>
                    <a:pt x="2399" y="1705"/>
                  </a:lnTo>
                  <a:lnTo>
                    <a:pt x="2434" y="1665"/>
                  </a:lnTo>
                  <a:lnTo>
                    <a:pt x="2464" y="1622"/>
                  </a:lnTo>
                  <a:lnTo>
                    <a:pt x="2488" y="1577"/>
                  </a:lnTo>
                  <a:lnTo>
                    <a:pt x="2507" y="1529"/>
                  </a:lnTo>
                  <a:lnTo>
                    <a:pt x="2521" y="1481"/>
                  </a:lnTo>
                  <a:lnTo>
                    <a:pt x="2529" y="1433"/>
                  </a:lnTo>
                  <a:lnTo>
                    <a:pt x="2532" y="1382"/>
                  </a:lnTo>
                  <a:lnTo>
                    <a:pt x="2529" y="1333"/>
                  </a:lnTo>
                  <a:lnTo>
                    <a:pt x="2521" y="1283"/>
                  </a:lnTo>
                  <a:lnTo>
                    <a:pt x="2507" y="1235"/>
                  </a:lnTo>
                  <a:lnTo>
                    <a:pt x="2488" y="1188"/>
                  </a:lnTo>
                  <a:lnTo>
                    <a:pt x="2464" y="1143"/>
                  </a:lnTo>
                  <a:lnTo>
                    <a:pt x="2434" y="1101"/>
                  </a:lnTo>
                  <a:lnTo>
                    <a:pt x="2399" y="1061"/>
                  </a:lnTo>
                  <a:lnTo>
                    <a:pt x="2359" y="1026"/>
                  </a:lnTo>
                  <a:lnTo>
                    <a:pt x="2316" y="996"/>
                  </a:lnTo>
                  <a:lnTo>
                    <a:pt x="2270" y="972"/>
                  </a:lnTo>
                  <a:lnTo>
                    <a:pt x="2225" y="952"/>
                  </a:lnTo>
                  <a:lnTo>
                    <a:pt x="2175" y="939"/>
                  </a:lnTo>
                  <a:lnTo>
                    <a:pt x="2127" y="931"/>
                  </a:lnTo>
                  <a:lnTo>
                    <a:pt x="2076" y="928"/>
                  </a:lnTo>
                  <a:close/>
                  <a:moveTo>
                    <a:pt x="3322" y="0"/>
                  </a:moveTo>
                  <a:lnTo>
                    <a:pt x="3325" y="0"/>
                  </a:lnTo>
                  <a:lnTo>
                    <a:pt x="3351" y="2"/>
                  </a:lnTo>
                  <a:lnTo>
                    <a:pt x="3377" y="10"/>
                  </a:lnTo>
                  <a:lnTo>
                    <a:pt x="3401" y="23"/>
                  </a:lnTo>
                  <a:lnTo>
                    <a:pt x="3421" y="40"/>
                  </a:lnTo>
                  <a:lnTo>
                    <a:pt x="3438" y="60"/>
                  </a:lnTo>
                  <a:lnTo>
                    <a:pt x="3451" y="86"/>
                  </a:lnTo>
                  <a:lnTo>
                    <a:pt x="3459" y="111"/>
                  </a:lnTo>
                  <a:lnTo>
                    <a:pt x="3461" y="139"/>
                  </a:lnTo>
                  <a:lnTo>
                    <a:pt x="3460" y="194"/>
                  </a:lnTo>
                  <a:lnTo>
                    <a:pt x="3457" y="256"/>
                  </a:lnTo>
                  <a:lnTo>
                    <a:pt x="3454" y="323"/>
                  </a:lnTo>
                  <a:lnTo>
                    <a:pt x="3450" y="395"/>
                  </a:lnTo>
                  <a:lnTo>
                    <a:pt x="3444" y="471"/>
                  </a:lnTo>
                  <a:lnTo>
                    <a:pt x="3437" y="552"/>
                  </a:lnTo>
                  <a:lnTo>
                    <a:pt x="3427" y="635"/>
                  </a:lnTo>
                  <a:lnTo>
                    <a:pt x="3416" y="722"/>
                  </a:lnTo>
                  <a:lnTo>
                    <a:pt x="3404" y="811"/>
                  </a:lnTo>
                  <a:lnTo>
                    <a:pt x="3389" y="903"/>
                  </a:lnTo>
                  <a:lnTo>
                    <a:pt x="3372" y="997"/>
                  </a:lnTo>
                  <a:lnTo>
                    <a:pt x="3351" y="1091"/>
                  </a:lnTo>
                  <a:lnTo>
                    <a:pt x="3329" y="1187"/>
                  </a:lnTo>
                  <a:lnTo>
                    <a:pt x="3304" y="1283"/>
                  </a:lnTo>
                  <a:lnTo>
                    <a:pt x="3275" y="1380"/>
                  </a:lnTo>
                  <a:lnTo>
                    <a:pt x="3244" y="1475"/>
                  </a:lnTo>
                  <a:lnTo>
                    <a:pt x="3210" y="1569"/>
                  </a:lnTo>
                  <a:lnTo>
                    <a:pt x="3171" y="1663"/>
                  </a:lnTo>
                  <a:lnTo>
                    <a:pt x="3129" y="1755"/>
                  </a:lnTo>
                  <a:lnTo>
                    <a:pt x="3083" y="1845"/>
                  </a:lnTo>
                  <a:lnTo>
                    <a:pt x="3033" y="1932"/>
                  </a:lnTo>
                  <a:lnTo>
                    <a:pt x="2980" y="2015"/>
                  </a:lnTo>
                  <a:lnTo>
                    <a:pt x="2922" y="2094"/>
                  </a:lnTo>
                  <a:lnTo>
                    <a:pt x="2859" y="2172"/>
                  </a:lnTo>
                  <a:lnTo>
                    <a:pt x="2793" y="2243"/>
                  </a:lnTo>
                  <a:lnTo>
                    <a:pt x="2738" y="2296"/>
                  </a:lnTo>
                  <a:lnTo>
                    <a:pt x="2686" y="2346"/>
                  </a:lnTo>
                  <a:lnTo>
                    <a:pt x="2638" y="2390"/>
                  </a:lnTo>
                  <a:lnTo>
                    <a:pt x="2592" y="2431"/>
                  </a:lnTo>
                  <a:lnTo>
                    <a:pt x="2546" y="2469"/>
                  </a:lnTo>
                  <a:lnTo>
                    <a:pt x="2501" y="2504"/>
                  </a:lnTo>
                  <a:lnTo>
                    <a:pt x="2457" y="2538"/>
                  </a:lnTo>
                  <a:lnTo>
                    <a:pt x="2412" y="2571"/>
                  </a:lnTo>
                  <a:lnTo>
                    <a:pt x="2366" y="2603"/>
                  </a:lnTo>
                  <a:lnTo>
                    <a:pt x="2318" y="2635"/>
                  </a:lnTo>
                  <a:lnTo>
                    <a:pt x="2267" y="2668"/>
                  </a:lnTo>
                  <a:lnTo>
                    <a:pt x="2214" y="2702"/>
                  </a:lnTo>
                  <a:lnTo>
                    <a:pt x="2156" y="2738"/>
                  </a:lnTo>
                  <a:lnTo>
                    <a:pt x="2094" y="2777"/>
                  </a:lnTo>
                  <a:lnTo>
                    <a:pt x="2050" y="2804"/>
                  </a:lnTo>
                  <a:lnTo>
                    <a:pt x="2003" y="2833"/>
                  </a:lnTo>
                  <a:lnTo>
                    <a:pt x="1955" y="2865"/>
                  </a:lnTo>
                  <a:lnTo>
                    <a:pt x="1903" y="2897"/>
                  </a:lnTo>
                  <a:lnTo>
                    <a:pt x="1849" y="2931"/>
                  </a:lnTo>
                  <a:lnTo>
                    <a:pt x="1791" y="2969"/>
                  </a:lnTo>
                  <a:lnTo>
                    <a:pt x="1729" y="3007"/>
                  </a:lnTo>
                  <a:lnTo>
                    <a:pt x="1665" y="3049"/>
                  </a:lnTo>
                  <a:lnTo>
                    <a:pt x="1597" y="3094"/>
                  </a:lnTo>
                  <a:lnTo>
                    <a:pt x="1525" y="3142"/>
                  </a:lnTo>
                  <a:lnTo>
                    <a:pt x="1449" y="3193"/>
                  </a:lnTo>
                  <a:lnTo>
                    <a:pt x="1368" y="3247"/>
                  </a:lnTo>
                  <a:lnTo>
                    <a:pt x="1283" y="3304"/>
                  </a:lnTo>
                  <a:lnTo>
                    <a:pt x="1193" y="3366"/>
                  </a:lnTo>
                  <a:lnTo>
                    <a:pt x="1099" y="3431"/>
                  </a:lnTo>
                  <a:lnTo>
                    <a:pt x="1074" y="3445"/>
                  </a:lnTo>
                  <a:lnTo>
                    <a:pt x="1048" y="3453"/>
                  </a:lnTo>
                  <a:lnTo>
                    <a:pt x="1021" y="3456"/>
                  </a:lnTo>
                  <a:lnTo>
                    <a:pt x="994" y="3454"/>
                  </a:lnTo>
                  <a:lnTo>
                    <a:pt x="969" y="3445"/>
                  </a:lnTo>
                  <a:lnTo>
                    <a:pt x="946" y="3433"/>
                  </a:lnTo>
                  <a:lnTo>
                    <a:pt x="924" y="3415"/>
                  </a:lnTo>
                  <a:lnTo>
                    <a:pt x="40" y="2534"/>
                  </a:lnTo>
                  <a:lnTo>
                    <a:pt x="23" y="2512"/>
                  </a:lnTo>
                  <a:lnTo>
                    <a:pt x="10" y="2488"/>
                  </a:lnTo>
                  <a:lnTo>
                    <a:pt x="3" y="2463"/>
                  </a:lnTo>
                  <a:lnTo>
                    <a:pt x="0" y="2436"/>
                  </a:lnTo>
                  <a:lnTo>
                    <a:pt x="3" y="2408"/>
                  </a:lnTo>
                  <a:lnTo>
                    <a:pt x="11" y="2383"/>
                  </a:lnTo>
                  <a:lnTo>
                    <a:pt x="25" y="2359"/>
                  </a:lnTo>
                  <a:lnTo>
                    <a:pt x="90" y="2265"/>
                  </a:lnTo>
                  <a:lnTo>
                    <a:pt x="152" y="2175"/>
                  </a:lnTo>
                  <a:lnTo>
                    <a:pt x="210" y="2090"/>
                  </a:lnTo>
                  <a:lnTo>
                    <a:pt x="264" y="2010"/>
                  </a:lnTo>
                  <a:lnTo>
                    <a:pt x="315" y="1934"/>
                  </a:lnTo>
                  <a:lnTo>
                    <a:pt x="362" y="1861"/>
                  </a:lnTo>
                  <a:lnTo>
                    <a:pt x="407" y="1794"/>
                  </a:lnTo>
                  <a:lnTo>
                    <a:pt x="449" y="1729"/>
                  </a:lnTo>
                  <a:lnTo>
                    <a:pt x="489" y="1668"/>
                  </a:lnTo>
                  <a:lnTo>
                    <a:pt x="525" y="1610"/>
                  </a:lnTo>
                  <a:lnTo>
                    <a:pt x="560" y="1556"/>
                  </a:lnTo>
                  <a:lnTo>
                    <a:pt x="593" y="1504"/>
                  </a:lnTo>
                  <a:lnTo>
                    <a:pt x="624" y="1456"/>
                  </a:lnTo>
                  <a:lnTo>
                    <a:pt x="653" y="1409"/>
                  </a:lnTo>
                  <a:lnTo>
                    <a:pt x="681" y="1365"/>
                  </a:lnTo>
                  <a:lnTo>
                    <a:pt x="718" y="1303"/>
                  </a:lnTo>
                  <a:lnTo>
                    <a:pt x="755" y="1246"/>
                  </a:lnTo>
                  <a:lnTo>
                    <a:pt x="790" y="1193"/>
                  </a:lnTo>
                  <a:lnTo>
                    <a:pt x="822" y="1142"/>
                  </a:lnTo>
                  <a:lnTo>
                    <a:pt x="855" y="1094"/>
                  </a:lnTo>
                  <a:lnTo>
                    <a:pt x="886" y="1048"/>
                  </a:lnTo>
                  <a:lnTo>
                    <a:pt x="919" y="1002"/>
                  </a:lnTo>
                  <a:lnTo>
                    <a:pt x="953" y="957"/>
                  </a:lnTo>
                  <a:lnTo>
                    <a:pt x="989" y="914"/>
                  </a:lnTo>
                  <a:lnTo>
                    <a:pt x="1027" y="868"/>
                  </a:lnTo>
                  <a:lnTo>
                    <a:pt x="1068" y="822"/>
                  </a:lnTo>
                  <a:lnTo>
                    <a:pt x="1112" y="773"/>
                  </a:lnTo>
                  <a:lnTo>
                    <a:pt x="1161" y="722"/>
                  </a:lnTo>
                  <a:lnTo>
                    <a:pt x="1215" y="667"/>
                  </a:lnTo>
                  <a:lnTo>
                    <a:pt x="1287" y="601"/>
                  </a:lnTo>
                  <a:lnTo>
                    <a:pt x="1363" y="538"/>
                  </a:lnTo>
                  <a:lnTo>
                    <a:pt x="1442" y="480"/>
                  </a:lnTo>
                  <a:lnTo>
                    <a:pt x="1527" y="427"/>
                  </a:lnTo>
                  <a:lnTo>
                    <a:pt x="1613" y="378"/>
                  </a:lnTo>
                  <a:lnTo>
                    <a:pt x="1704" y="332"/>
                  </a:lnTo>
                  <a:lnTo>
                    <a:pt x="1794" y="290"/>
                  </a:lnTo>
                  <a:lnTo>
                    <a:pt x="1889" y="252"/>
                  </a:lnTo>
                  <a:lnTo>
                    <a:pt x="1983" y="217"/>
                  </a:lnTo>
                  <a:lnTo>
                    <a:pt x="2080" y="186"/>
                  </a:lnTo>
                  <a:lnTo>
                    <a:pt x="2175" y="157"/>
                  </a:lnTo>
                  <a:lnTo>
                    <a:pt x="2272" y="131"/>
                  </a:lnTo>
                  <a:lnTo>
                    <a:pt x="2367" y="110"/>
                  </a:lnTo>
                  <a:lnTo>
                    <a:pt x="2463" y="89"/>
                  </a:lnTo>
                  <a:lnTo>
                    <a:pt x="2556" y="72"/>
                  </a:lnTo>
                  <a:lnTo>
                    <a:pt x="2648" y="57"/>
                  </a:lnTo>
                  <a:lnTo>
                    <a:pt x="2737" y="45"/>
                  </a:lnTo>
                  <a:lnTo>
                    <a:pt x="2824" y="34"/>
                  </a:lnTo>
                  <a:lnTo>
                    <a:pt x="2909" y="24"/>
                  </a:lnTo>
                  <a:lnTo>
                    <a:pt x="2988" y="17"/>
                  </a:lnTo>
                  <a:lnTo>
                    <a:pt x="3065" y="11"/>
                  </a:lnTo>
                  <a:lnTo>
                    <a:pt x="3137" y="6"/>
                  </a:lnTo>
                  <a:lnTo>
                    <a:pt x="3204" y="3"/>
                  </a:lnTo>
                  <a:lnTo>
                    <a:pt x="3265" y="1"/>
                  </a:lnTo>
                  <a:lnTo>
                    <a:pt x="33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</p:grpSp>
      <p:sp>
        <p:nvSpPr>
          <p:cNvPr id="41" name="稻壳儿_刀客儿出品_9"/>
          <p:cNvSpPr/>
          <p:nvPr/>
        </p:nvSpPr>
        <p:spPr>
          <a:xfrm>
            <a:off x="777773" y="2864791"/>
            <a:ext cx="3047903" cy="612605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Lorem Ipsum is simply dummy text for example lorem ipsum dolor sit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ut</a:t>
            </a:r>
            <a:endParaRPr lang="en-US" sz="1198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2" name="稻壳儿_刀客儿出品_10"/>
          <p:cNvSpPr/>
          <p:nvPr/>
        </p:nvSpPr>
        <p:spPr>
          <a:xfrm>
            <a:off x="2223888" y="2451455"/>
            <a:ext cx="1618049" cy="340415"/>
          </a:xfrm>
          <a:prstGeom prst="rect">
            <a:avLst/>
          </a:prstGeom>
          <a:solidFill>
            <a:schemeClr val="accent2"/>
          </a:solidFill>
        </p:spPr>
        <p:txBody>
          <a:bodyPr wrap="none" lIns="90000" tIns="46800" rIns="90000" bIns="46800">
            <a:spAutoFit/>
          </a:bodyPr>
          <a:lstStyle/>
          <a:p>
            <a:pPr algn="r"/>
            <a:r>
              <a:rPr lang="zh-CN" altLang="en-US" sz="1598" b="1">
                <a:solidFill>
                  <a:schemeClr val="bg1"/>
                </a:solidFill>
              </a:rPr>
              <a:t>在这里添加标题</a:t>
            </a:r>
            <a:endParaRPr lang="en-US" sz="1598" b="1" dirty="0">
              <a:solidFill>
                <a:schemeClr val="bg1"/>
              </a:solidFill>
            </a:endParaRPr>
          </a:p>
        </p:txBody>
      </p:sp>
      <p:sp>
        <p:nvSpPr>
          <p:cNvPr id="43" name="稻壳儿_刀客儿出品_11"/>
          <p:cNvSpPr/>
          <p:nvPr/>
        </p:nvSpPr>
        <p:spPr>
          <a:xfrm>
            <a:off x="8317579" y="2864791"/>
            <a:ext cx="3083297" cy="612605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Lorem Ipsum is simply dummy text for example lorem ipsum dolor sit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ut</a:t>
            </a:r>
            <a:endParaRPr lang="en-US" sz="1198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4" name="稻壳儿_刀客儿出品_12"/>
          <p:cNvSpPr/>
          <p:nvPr/>
        </p:nvSpPr>
        <p:spPr>
          <a:xfrm>
            <a:off x="8317579" y="2451455"/>
            <a:ext cx="1618048" cy="340415"/>
          </a:xfrm>
          <a:prstGeom prst="rect">
            <a:avLst/>
          </a:prstGeom>
          <a:solidFill>
            <a:schemeClr val="accent6"/>
          </a:solidFill>
        </p:spPr>
        <p:txBody>
          <a:bodyPr wrap="none" lIns="90000" tIns="46800" rIns="90000" bIns="46800">
            <a:spAutoFit/>
          </a:bodyPr>
          <a:lstStyle/>
          <a:p>
            <a:r>
              <a:rPr lang="zh-CN" altLang="en-US" sz="1598" b="1">
                <a:solidFill>
                  <a:schemeClr val="bg1"/>
                </a:solidFill>
              </a:rPr>
              <a:t>在这里添加标题</a:t>
            </a:r>
            <a:endParaRPr lang="en-US" sz="1598" b="1" dirty="0">
              <a:solidFill>
                <a:schemeClr val="bg1"/>
              </a:solidFill>
            </a:endParaRPr>
          </a:p>
        </p:txBody>
      </p:sp>
      <p:sp>
        <p:nvSpPr>
          <p:cNvPr id="45" name="稻壳儿_刀客儿出品_13"/>
          <p:cNvSpPr/>
          <p:nvPr/>
        </p:nvSpPr>
        <p:spPr>
          <a:xfrm>
            <a:off x="761512" y="5140115"/>
            <a:ext cx="3047903" cy="612605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Lorem Ipsum is simply dummy text for example lorem ipsum dolor sit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ut</a:t>
            </a:r>
            <a:endParaRPr lang="en-US" sz="1198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6" name="稻壳儿_刀客儿出品_14"/>
          <p:cNvSpPr/>
          <p:nvPr/>
        </p:nvSpPr>
        <p:spPr>
          <a:xfrm>
            <a:off x="2207626" y="4726778"/>
            <a:ext cx="1618049" cy="340415"/>
          </a:xfrm>
          <a:prstGeom prst="rect">
            <a:avLst/>
          </a:prstGeom>
          <a:solidFill>
            <a:schemeClr val="accent4"/>
          </a:solidFill>
        </p:spPr>
        <p:txBody>
          <a:bodyPr wrap="none" lIns="90000" tIns="46800" rIns="90000" bIns="46800">
            <a:spAutoFit/>
          </a:bodyPr>
          <a:lstStyle/>
          <a:p>
            <a:pPr algn="r"/>
            <a:r>
              <a:rPr lang="zh-CN" altLang="en-US" sz="1598" b="1">
                <a:solidFill>
                  <a:schemeClr val="bg1"/>
                </a:solidFill>
              </a:rPr>
              <a:t>在这里添加标题</a:t>
            </a:r>
            <a:endParaRPr lang="en-US" sz="1598" b="1" dirty="0">
              <a:solidFill>
                <a:schemeClr val="bg1"/>
              </a:solidFill>
            </a:endParaRPr>
          </a:p>
        </p:txBody>
      </p:sp>
      <p:sp>
        <p:nvSpPr>
          <p:cNvPr id="47" name="稻壳儿_刀客儿出品_15"/>
          <p:cNvSpPr/>
          <p:nvPr/>
        </p:nvSpPr>
        <p:spPr>
          <a:xfrm>
            <a:off x="8317579" y="5140115"/>
            <a:ext cx="3083297" cy="612605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Lorem Ipsum is simply dummy text for example lorem ipsum dolor sit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ut</a:t>
            </a:r>
            <a:endParaRPr lang="en-US" sz="1198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8" name="稻壳儿_刀客儿出品_16"/>
          <p:cNvSpPr/>
          <p:nvPr/>
        </p:nvSpPr>
        <p:spPr>
          <a:xfrm>
            <a:off x="8317579" y="4726778"/>
            <a:ext cx="1618048" cy="340415"/>
          </a:xfrm>
          <a:prstGeom prst="rect">
            <a:avLst/>
          </a:prstGeom>
          <a:solidFill>
            <a:schemeClr val="accent5"/>
          </a:solidFill>
        </p:spPr>
        <p:txBody>
          <a:bodyPr wrap="none" lIns="90000" tIns="46800" rIns="90000" bIns="46800">
            <a:spAutoFit/>
          </a:bodyPr>
          <a:lstStyle/>
          <a:p>
            <a:r>
              <a:rPr lang="zh-CN" altLang="en-US" sz="1598" b="1">
                <a:solidFill>
                  <a:schemeClr val="bg1"/>
                </a:solidFill>
              </a:rPr>
              <a:t>在这里添加标题</a:t>
            </a:r>
            <a:endParaRPr lang="en-US" sz="1598" b="1" dirty="0">
              <a:solidFill>
                <a:schemeClr val="bg1"/>
              </a:solidFill>
            </a:endParaRPr>
          </a:p>
        </p:txBody>
      </p:sp>
      <p:sp>
        <p:nvSpPr>
          <p:cNvPr id="49" name="稻壳儿_刀客儿出品_17">
            <a:extLst>
              <a:ext uri="{FF2B5EF4-FFF2-40B4-BE49-F238E27FC236}">
                <a16:creationId xmlns:a16="http://schemas.microsoft.com/office/drawing/2014/main" id="{226FDC42-212D-42CA-B8B0-74451082BBE8}"/>
              </a:ext>
            </a:extLst>
          </p:cNvPr>
          <p:cNvSpPr txBox="1"/>
          <p:nvPr/>
        </p:nvSpPr>
        <p:spPr>
          <a:xfrm>
            <a:off x="4568103" y="509272"/>
            <a:ext cx="3055793" cy="58477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3200"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在这里</a:t>
            </a:r>
            <a:r>
              <a:rPr lang="zh-CN" altLang="en-US"/>
              <a:t>添加标题</a:t>
            </a:r>
            <a:endParaRPr lang="en-US" dirty="0"/>
          </a:p>
        </p:txBody>
      </p:sp>
      <p:sp>
        <p:nvSpPr>
          <p:cNvPr id="50" name="稻壳儿_刀客儿出品_18">
            <a:extLst>
              <a:ext uri="{FF2B5EF4-FFF2-40B4-BE49-F238E27FC236}">
                <a16:creationId xmlns:a16="http://schemas.microsoft.com/office/drawing/2014/main" id="{27C6B8DD-F2CD-49E6-9E82-6062B255A3E1}"/>
              </a:ext>
            </a:extLst>
          </p:cNvPr>
          <p:cNvSpPr txBox="1"/>
          <p:nvPr/>
        </p:nvSpPr>
        <p:spPr>
          <a:xfrm>
            <a:off x="3681642" y="1031741"/>
            <a:ext cx="4828714" cy="30777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1400"/>
            </a:lvl1pPr>
          </a:lstStyle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consectetuer</a:t>
            </a:r>
            <a:r>
              <a:rPr lang="en-US" altLang="zh-CN" dirty="0"/>
              <a:t> </a:t>
            </a:r>
            <a:r>
              <a:rPr lang="en-US" altLang="zh-CN" dirty="0" err="1"/>
              <a:t>adicing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68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1" grpId="0" animBg="1"/>
      <p:bldP spid="32" grpId="0" animBg="1"/>
      <p:bldP spid="33" grpId="0" animBg="1"/>
      <p:bldP spid="24" grpId="0" animBg="1"/>
      <p:bldP spid="35" grpId="0" animBg="1"/>
      <p:bldP spid="41" grpId="0"/>
      <p:bldP spid="42" grpId="0" animBg="1"/>
      <p:bldP spid="43" grpId="0"/>
      <p:bldP spid="44" grpId="0" animBg="1"/>
      <p:bldP spid="45" grpId="0"/>
      <p:bldP spid="46" grpId="0" animBg="1"/>
      <p:bldP spid="47" grpId="0"/>
      <p:bldP spid="48" grpId="0" animBg="1"/>
      <p:bldP spid="49" grpId="0"/>
      <p:bldP spid="5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稻壳儿_刀客儿出品_1">
            <a:extLst>
              <a:ext uri="{FF2B5EF4-FFF2-40B4-BE49-F238E27FC236}">
                <a16:creationId xmlns:a16="http://schemas.microsoft.com/office/drawing/2014/main" id="{98E900AD-51EE-4D4B-B468-72EDB75E3796}"/>
              </a:ext>
            </a:extLst>
          </p:cNvPr>
          <p:cNvSpPr/>
          <p:nvPr/>
        </p:nvSpPr>
        <p:spPr>
          <a:xfrm>
            <a:off x="8068236" y="1080051"/>
            <a:ext cx="3052482" cy="21799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+mn-ea"/>
              <a:sym typeface="+mn-lt"/>
            </a:endParaRPr>
          </a:p>
        </p:txBody>
      </p:sp>
      <p:sp>
        <p:nvSpPr>
          <p:cNvPr id="15" name="稻壳儿_刀客儿出品_2">
            <a:extLst>
              <a:ext uri="{FF2B5EF4-FFF2-40B4-BE49-F238E27FC236}">
                <a16:creationId xmlns:a16="http://schemas.microsoft.com/office/drawing/2014/main" id="{8992CFD9-E876-4FBD-BC7A-E9E31CC686AF}"/>
              </a:ext>
            </a:extLst>
          </p:cNvPr>
          <p:cNvSpPr txBox="1"/>
          <p:nvPr/>
        </p:nvSpPr>
        <p:spPr>
          <a:xfrm>
            <a:off x="4567377" y="5163745"/>
            <a:ext cx="3057247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在这里添加标题</a:t>
            </a:r>
            <a:endParaRPr lang="en-US" sz="3200" b="1" dirty="0">
              <a:solidFill>
                <a:schemeClr val="accent5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6" name="稻壳儿_刀客儿出品_3">
            <a:extLst>
              <a:ext uri="{FF2B5EF4-FFF2-40B4-BE49-F238E27FC236}">
                <a16:creationId xmlns:a16="http://schemas.microsoft.com/office/drawing/2014/main" id="{DED07CEE-6D8B-47F7-8C6C-F0BD294CC9DC}"/>
              </a:ext>
            </a:extLst>
          </p:cNvPr>
          <p:cNvSpPr/>
          <p:nvPr/>
        </p:nvSpPr>
        <p:spPr>
          <a:xfrm>
            <a:off x="4823055" y="5777947"/>
            <a:ext cx="25458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spc="3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Add Your Text Here</a:t>
            </a:r>
            <a:endParaRPr lang="en-US" sz="1400" spc="3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稻壳儿_刀客儿出品_4"/>
          <p:cNvSpPr txBox="1"/>
          <p:nvPr/>
        </p:nvSpPr>
        <p:spPr>
          <a:xfrm>
            <a:off x="9065979" y="1504891"/>
            <a:ext cx="1013717" cy="279180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id-ID" sz="1200" b="1" dirty="0">
                <a:solidFill>
                  <a:schemeClr val="bg1"/>
                </a:solidFill>
                <a:cs typeface="+mn-ea"/>
                <a:sym typeface="+mn-lt"/>
              </a:rPr>
              <a:t>01.</a:t>
            </a:r>
            <a:r>
              <a:rPr lang="zh-CN" altLang="en-US" sz="12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ru-RU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稻壳儿_刀客儿出品_5"/>
          <p:cNvSpPr txBox="1"/>
          <p:nvPr/>
        </p:nvSpPr>
        <p:spPr>
          <a:xfrm>
            <a:off x="9065979" y="2030452"/>
            <a:ext cx="1013717" cy="279180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id-ID" sz="1200" b="1" dirty="0">
                <a:solidFill>
                  <a:schemeClr val="bg1"/>
                </a:solidFill>
                <a:cs typeface="+mn-ea"/>
                <a:sym typeface="+mn-lt"/>
              </a:rPr>
              <a:t>02.</a:t>
            </a:r>
            <a:r>
              <a:rPr lang="zh-CN" altLang="en-US" sz="12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ru-RU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稻壳儿_刀客儿出品_6"/>
          <p:cNvSpPr txBox="1"/>
          <p:nvPr/>
        </p:nvSpPr>
        <p:spPr>
          <a:xfrm>
            <a:off x="9065979" y="2556013"/>
            <a:ext cx="1013717" cy="279180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id-ID" sz="1200" b="1" dirty="0">
                <a:solidFill>
                  <a:schemeClr val="bg1"/>
                </a:solidFill>
                <a:cs typeface="+mn-ea"/>
                <a:sym typeface="+mn-lt"/>
              </a:rPr>
              <a:t>03.</a:t>
            </a:r>
            <a:r>
              <a:rPr lang="zh-CN" altLang="en-US" sz="1200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ru-RU" sz="1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稻壳儿_刀客儿出品_7"/>
          <p:cNvSpPr txBox="1"/>
          <p:nvPr/>
        </p:nvSpPr>
        <p:spPr>
          <a:xfrm>
            <a:off x="1266929" y="4135904"/>
            <a:ext cx="9658142" cy="61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congue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massa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Fusce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posuere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 magna sed pulvinar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ultricies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purus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lectus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malesuada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libero, sit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commodo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magna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eros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quis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urna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</a:t>
            </a:r>
          </a:p>
        </p:txBody>
      </p:sp>
      <p:pic>
        <p:nvPicPr>
          <p:cNvPr id="4" name="稻壳儿_刀客儿出品_8">
            <a:extLst>
              <a:ext uri="{FF2B5EF4-FFF2-40B4-BE49-F238E27FC236}">
                <a16:creationId xmlns:a16="http://schemas.microsoft.com/office/drawing/2014/main" id="{A8C196A0-AED9-48A2-A263-EAD7F148E1CB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47" b="268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3558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800" decel="100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800" decel="100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800" decel="100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/>
      <p:bldP spid="16" grpId="0"/>
      <p:bldP spid="14" grpId="0"/>
      <p:bldP spid="17" grpId="0"/>
      <p:bldP spid="18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稻壳儿_刀客儿出品_1">
            <a:extLst>
              <a:ext uri="{FF2B5EF4-FFF2-40B4-BE49-F238E27FC236}">
                <a16:creationId xmlns:a16="http://schemas.microsoft.com/office/drawing/2014/main" id="{85DAECF0-FD0A-47F1-8DD6-9331B9186266}"/>
              </a:ext>
            </a:extLst>
          </p:cNvPr>
          <p:cNvSpPr/>
          <p:nvPr/>
        </p:nvSpPr>
        <p:spPr>
          <a:xfrm>
            <a:off x="2529840" y="1549400"/>
            <a:ext cx="7132320" cy="3759200"/>
          </a:xfrm>
          <a:prstGeom prst="roundRect">
            <a:avLst>
              <a:gd name="adj" fmla="val 5586"/>
            </a:avLst>
          </a:prstGeom>
          <a:solidFill>
            <a:schemeClr val="bg1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/>
          </a:p>
        </p:txBody>
      </p:sp>
      <p:sp>
        <p:nvSpPr>
          <p:cNvPr id="6" name="稻壳儿_刀客儿出品_2">
            <a:extLst>
              <a:ext uri="{FF2B5EF4-FFF2-40B4-BE49-F238E27FC236}">
                <a16:creationId xmlns:a16="http://schemas.microsoft.com/office/drawing/2014/main" id="{B4E98E20-025A-4552-9415-B0B81673C5C3}"/>
              </a:ext>
            </a:extLst>
          </p:cNvPr>
          <p:cNvSpPr txBox="1"/>
          <p:nvPr/>
        </p:nvSpPr>
        <p:spPr>
          <a:xfrm>
            <a:off x="4772561" y="2995724"/>
            <a:ext cx="2646878" cy="83099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accent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添加标题</a:t>
            </a:r>
            <a:endParaRPr lang="en-US" sz="4800" dirty="0">
              <a:solidFill>
                <a:schemeClr val="accent1"/>
              </a:solidFill>
              <a:latin typeface="汉仪尚巍手书W" panose="00020600040101010101" pitchFamily="18" charset="-122"/>
              <a:ea typeface="汉仪尚巍手书W" panose="00020600040101010101" pitchFamily="18" charset="-122"/>
            </a:endParaRPr>
          </a:p>
        </p:txBody>
      </p:sp>
      <p:sp>
        <p:nvSpPr>
          <p:cNvPr id="7" name="稻壳儿_刀客儿出品_3">
            <a:extLst>
              <a:ext uri="{FF2B5EF4-FFF2-40B4-BE49-F238E27FC236}">
                <a16:creationId xmlns:a16="http://schemas.microsoft.com/office/drawing/2014/main" id="{9664EC55-54E3-4E91-9792-9FEED500FE5D}"/>
              </a:ext>
            </a:extLst>
          </p:cNvPr>
          <p:cNvSpPr txBox="1"/>
          <p:nvPr/>
        </p:nvSpPr>
        <p:spPr>
          <a:xfrm>
            <a:off x="5331860" y="2446032"/>
            <a:ext cx="1528280" cy="525401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PART.03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稻壳儿_刀客儿出品_4">
            <a:extLst>
              <a:ext uri="{FF2B5EF4-FFF2-40B4-BE49-F238E27FC236}">
                <a16:creationId xmlns:a16="http://schemas.microsoft.com/office/drawing/2014/main" id="{26B3FC2E-DA5F-432F-9DEB-7C4A8CFBB4FA}"/>
              </a:ext>
            </a:extLst>
          </p:cNvPr>
          <p:cNvSpPr txBox="1"/>
          <p:nvPr/>
        </p:nvSpPr>
        <p:spPr>
          <a:xfrm>
            <a:off x="3621297" y="3897659"/>
            <a:ext cx="4949406" cy="514308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consectetuer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adipiscing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elit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. Maecenas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porttitor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massa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7738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7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稻壳儿_刀客儿出品_1">
            <a:extLst>
              <a:ext uri="{FF2B5EF4-FFF2-40B4-BE49-F238E27FC236}">
                <a16:creationId xmlns:a16="http://schemas.microsoft.com/office/drawing/2014/main" id="{98E900AD-51EE-4D4B-B468-72EDB75E3796}"/>
              </a:ext>
            </a:extLst>
          </p:cNvPr>
          <p:cNvSpPr/>
          <p:nvPr/>
        </p:nvSpPr>
        <p:spPr>
          <a:xfrm>
            <a:off x="10085295" y="1750735"/>
            <a:ext cx="2106706" cy="17550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+mn-ea"/>
              <a:sym typeface="+mn-lt"/>
            </a:endParaRPr>
          </a:p>
        </p:txBody>
      </p:sp>
      <p:sp>
        <p:nvSpPr>
          <p:cNvPr id="18" name="稻壳儿_刀客儿出品_2">
            <a:extLst>
              <a:ext uri="{FF2B5EF4-FFF2-40B4-BE49-F238E27FC236}">
                <a16:creationId xmlns:a16="http://schemas.microsoft.com/office/drawing/2014/main" id="{98E900AD-51EE-4D4B-B468-72EDB75E3796}"/>
              </a:ext>
            </a:extLst>
          </p:cNvPr>
          <p:cNvSpPr/>
          <p:nvPr/>
        </p:nvSpPr>
        <p:spPr>
          <a:xfrm>
            <a:off x="7061167" y="0"/>
            <a:ext cx="1410480" cy="3501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+mn-ea"/>
              <a:sym typeface="+mn-lt"/>
            </a:endParaRPr>
          </a:p>
        </p:txBody>
      </p:sp>
      <p:sp>
        <p:nvSpPr>
          <p:cNvPr id="19" name="稻壳儿_刀客儿出品_3">
            <a:extLst>
              <a:ext uri="{FF2B5EF4-FFF2-40B4-BE49-F238E27FC236}">
                <a16:creationId xmlns:a16="http://schemas.microsoft.com/office/drawing/2014/main" id="{8992CFD9-E876-4FBD-BC7A-E9E31CC686AF}"/>
              </a:ext>
            </a:extLst>
          </p:cNvPr>
          <p:cNvSpPr txBox="1"/>
          <p:nvPr/>
        </p:nvSpPr>
        <p:spPr>
          <a:xfrm>
            <a:off x="1287764" y="1458347"/>
            <a:ext cx="3057247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在这里添加标题</a:t>
            </a:r>
            <a:endParaRPr lang="en-US" sz="3200" b="1" dirty="0">
              <a:solidFill>
                <a:schemeClr val="accent5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20" name="稻壳儿_刀客儿出品_4">
            <a:extLst>
              <a:ext uri="{FF2B5EF4-FFF2-40B4-BE49-F238E27FC236}">
                <a16:creationId xmlns:a16="http://schemas.microsoft.com/office/drawing/2014/main" id="{DED07CEE-6D8B-47F7-8C6C-F0BD294CC9DC}"/>
              </a:ext>
            </a:extLst>
          </p:cNvPr>
          <p:cNvSpPr/>
          <p:nvPr/>
        </p:nvSpPr>
        <p:spPr>
          <a:xfrm>
            <a:off x="1301620" y="2072549"/>
            <a:ext cx="25458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spc="3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Add Your Text Here</a:t>
            </a:r>
            <a:endParaRPr lang="en-US" sz="1400" spc="3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稻壳儿_刀客儿出品_5"/>
          <p:cNvSpPr txBox="1"/>
          <p:nvPr/>
        </p:nvSpPr>
        <p:spPr>
          <a:xfrm>
            <a:off x="1287764" y="3736561"/>
            <a:ext cx="4279186" cy="1442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Interactively transform cutting-edge intellectual capital after sticky e-commerce. Dramatically generate user-centric portals without timely functionalities. Interactively procrastinate backward-compatible web services without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稻壳儿_刀客儿出品_6">
            <a:extLst>
              <a:ext uri="{FF2B5EF4-FFF2-40B4-BE49-F238E27FC236}">
                <a16:creationId xmlns:a16="http://schemas.microsoft.com/office/drawing/2014/main" id="{9022D918-00B5-49AF-BD42-939824870367}"/>
              </a:ext>
            </a:extLst>
          </p:cNvPr>
          <p:cNvSpPr txBox="1"/>
          <p:nvPr/>
        </p:nvSpPr>
        <p:spPr>
          <a:xfrm>
            <a:off x="1287764" y="3034772"/>
            <a:ext cx="752129" cy="502573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en-US" sz="2666" dirty="0">
                <a:solidFill>
                  <a:schemeClr val="accent4"/>
                </a:solidFill>
                <a:cs typeface="+mn-ea"/>
                <a:sym typeface="+mn-lt"/>
              </a:rPr>
              <a:t>789</a:t>
            </a:r>
          </a:p>
        </p:txBody>
      </p:sp>
      <p:sp>
        <p:nvSpPr>
          <p:cNvPr id="23" name="稻壳儿_刀客儿出品_7">
            <a:extLst>
              <a:ext uri="{FF2B5EF4-FFF2-40B4-BE49-F238E27FC236}">
                <a16:creationId xmlns:a16="http://schemas.microsoft.com/office/drawing/2014/main" id="{DA0610A1-49C9-4283-98FC-7D386BB6D572}"/>
              </a:ext>
            </a:extLst>
          </p:cNvPr>
          <p:cNvSpPr/>
          <p:nvPr/>
        </p:nvSpPr>
        <p:spPr>
          <a:xfrm>
            <a:off x="2045647" y="3131079"/>
            <a:ext cx="899903" cy="309958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稻壳儿_刀客儿出品_8">
            <a:extLst>
              <a:ext uri="{FF2B5EF4-FFF2-40B4-BE49-F238E27FC236}">
                <a16:creationId xmlns:a16="http://schemas.microsoft.com/office/drawing/2014/main" id="{D2E13A30-2EF3-4272-813B-363D47FD07D7}"/>
              </a:ext>
            </a:extLst>
          </p:cNvPr>
          <p:cNvSpPr txBox="1"/>
          <p:nvPr/>
        </p:nvSpPr>
        <p:spPr>
          <a:xfrm>
            <a:off x="3197776" y="3034772"/>
            <a:ext cx="752129" cy="502573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en-US" sz="2666" dirty="0">
                <a:solidFill>
                  <a:schemeClr val="accent4"/>
                </a:solidFill>
                <a:cs typeface="+mn-ea"/>
                <a:sym typeface="+mn-lt"/>
              </a:rPr>
              <a:t>532</a:t>
            </a:r>
          </a:p>
        </p:txBody>
      </p:sp>
      <p:sp>
        <p:nvSpPr>
          <p:cNvPr id="25" name="稻壳儿_刀客儿出品_9">
            <a:extLst>
              <a:ext uri="{FF2B5EF4-FFF2-40B4-BE49-F238E27FC236}">
                <a16:creationId xmlns:a16="http://schemas.microsoft.com/office/drawing/2014/main" id="{DF841405-771C-481C-8817-D74F2CCBAAEE}"/>
              </a:ext>
            </a:extLst>
          </p:cNvPr>
          <p:cNvSpPr/>
          <p:nvPr/>
        </p:nvSpPr>
        <p:spPr>
          <a:xfrm>
            <a:off x="3991097" y="3131079"/>
            <a:ext cx="899903" cy="309958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稻壳儿_刀客儿出品_10">
            <a:extLst>
              <a:ext uri="{FF2B5EF4-FFF2-40B4-BE49-F238E27FC236}">
                <a16:creationId xmlns:a16="http://schemas.microsoft.com/office/drawing/2014/main" id="{FD4FF247-104B-40FA-AE37-27153B005348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 b="10000"/>
          <a:stretch>
            <a:fillRect/>
          </a:stretch>
        </p:blipFill>
        <p:spPr/>
      </p:pic>
      <p:pic>
        <p:nvPicPr>
          <p:cNvPr id="7" name="稻壳儿_刀客儿出品_11">
            <a:extLst>
              <a:ext uri="{FF2B5EF4-FFF2-40B4-BE49-F238E27FC236}">
                <a16:creationId xmlns:a16="http://schemas.microsoft.com/office/drawing/2014/main" id="{78D738A2-3FC5-4BF7-9102-500E890A0F3E}"/>
              </a:ext>
            </a:extLst>
          </p:cNvPr>
          <p:cNvPicPr>
            <a:picLocks noGrp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0677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稻壳儿_刀客儿出品_1"/>
          <p:cNvSpPr>
            <a:spLocks noChangeArrowheads="1"/>
          </p:cNvSpPr>
          <p:nvPr/>
        </p:nvSpPr>
        <p:spPr bwMode="auto">
          <a:xfrm>
            <a:off x="5360993" y="5929318"/>
            <a:ext cx="1444475" cy="334891"/>
          </a:xfrm>
          <a:custGeom>
            <a:avLst/>
            <a:gdLst>
              <a:gd name="T0" fmla="*/ 1128 w 2248"/>
              <a:gd name="T1" fmla="*/ 0 h 526"/>
              <a:gd name="T2" fmla="*/ 1128 w 2248"/>
              <a:gd name="T3" fmla="*/ 0 h 526"/>
              <a:gd name="T4" fmla="*/ 0 w 2248"/>
              <a:gd name="T5" fmla="*/ 263 h 526"/>
              <a:gd name="T6" fmla="*/ 1128 w 2248"/>
              <a:gd name="T7" fmla="*/ 525 h 526"/>
              <a:gd name="T8" fmla="*/ 2247 w 2248"/>
              <a:gd name="T9" fmla="*/ 263 h 526"/>
              <a:gd name="T10" fmla="*/ 1733 w 2248"/>
              <a:gd name="T11" fmla="*/ 40 h 526"/>
              <a:gd name="T12" fmla="*/ 1733 w 2248"/>
              <a:gd name="T13" fmla="*/ 60 h 526"/>
              <a:gd name="T14" fmla="*/ 1733 w 2248"/>
              <a:gd name="T15" fmla="*/ 60 h 526"/>
              <a:gd name="T16" fmla="*/ 1472 w 2248"/>
              <a:gd name="T17" fmla="*/ 292 h 526"/>
              <a:gd name="T18" fmla="*/ 1220 w 2248"/>
              <a:gd name="T19" fmla="*/ 60 h 526"/>
              <a:gd name="T20" fmla="*/ 1220 w 2248"/>
              <a:gd name="T21" fmla="*/ 0 h 526"/>
              <a:gd name="T22" fmla="*/ 1128 w 2248"/>
              <a:gd name="T23" fmla="*/ 0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248" h="526">
                <a:moveTo>
                  <a:pt x="1128" y="0"/>
                </a:moveTo>
                <a:lnTo>
                  <a:pt x="1128" y="0"/>
                </a:lnTo>
                <a:cubicBezTo>
                  <a:pt x="503" y="0"/>
                  <a:pt x="0" y="121"/>
                  <a:pt x="0" y="263"/>
                </a:cubicBezTo>
                <a:cubicBezTo>
                  <a:pt x="0" y="404"/>
                  <a:pt x="503" y="525"/>
                  <a:pt x="1128" y="525"/>
                </a:cubicBezTo>
                <a:cubicBezTo>
                  <a:pt x="1744" y="525"/>
                  <a:pt x="2247" y="404"/>
                  <a:pt x="2247" y="263"/>
                </a:cubicBezTo>
                <a:cubicBezTo>
                  <a:pt x="2247" y="172"/>
                  <a:pt x="2035" y="91"/>
                  <a:pt x="1733" y="40"/>
                </a:cubicBezTo>
                <a:cubicBezTo>
                  <a:pt x="1733" y="60"/>
                  <a:pt x="1733" y="60"/>
                  <a:pt x="1733" y="60"/>
                </a:cubicBezTo>
                <a:lnTo>
                  <a:pt x="1733" y="60"/>
                </a:lnTo>
                <a:cubicBezTo>
                  <a:pt x="1733" y="192"/>
                  <a:pt x="1613" y="292"/>
                  <a:pt x="1472" y="292"/>
                </a:cubicBezTo>
                <a:cubicBezTo>
                  <a:pt x="1329" y="292"/>
                  <a:pt x="1220" y="192"/>
                  <a:pt x="1220" y="60"/>
                </a:cubicBezTo>
                <a:cubicBezTo>
                  <a:pt x="1220" y="0"/>
                  <a:pt x="1220" y="0"/>
                  <a:pt x="1220" y="0"/>
                </a:cubicBezTo>
                <a:cubicBezTo>
                  <a:pt x="1189" y="0"/>
                  <a:pt x="1159" y="0"/>
                  <a:pt x="1128" y="0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5" name="稻壳儿_刀客儿出品_2"/>
          <p:cNvSpPr>
            <a:spLocks noChangeArrowheads="1"/>
          </p:cNvSpPr>
          <p:nvPr/>
        </p:nvSpPr>
        <p:spPr bwMode="auto">
          <a:xfrm>
            <a:off x="5789510" y="2149030"/>
            <a:ext cx="595952" cy="593153"/>
          </a:xfrm>
          <a:custGeom>
            <a:avLst/>
            <a:gdLst>
              <a:gd name="T0" fmla="*/ 463 w 929"/>
              <a:gd name="T1" fmla="*/ 927 h 928"/>
              <a:gd name="T2" fmla="*/ 463 w 929"/>
              <a:gd name="T3" fmla="*/ 927 h 928"/>
              <a:gd name="T4" fmla="*/ 928 w 929"/>
              <a:gd name="T5" fmla="*/ 465 h 928"/>
              <a:gd name="T6" fmla="*/ 463 w 929"/>
              <a:gd name="T7" fmla="*/ 0 h 928"/>
              <a:gd name="T8" fmla="*/ 0 w 929"/>
              <a:gd name="T9" fmla="*/ 465 h 928"/>
              <a:gd name="T10" fmla="*/ 463 w 929"/>
              <a:gd name="T11" fmla="*/ 927 h 9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29" h="928">
                <a:moveTo>
                  <a:pt x="463" y="927"/>
                </a:moveTo>
                <a:lnTo>
                  <a:pt x="463" y="927"/>
                </a:lnTo>
                <a:cubicBezTo>
                  <a:pt x="725" y="927"/>
                  <a:pt x="928" y="715"/>
                  <a:pt x="928" y="465"/>
                </a:cubicBezTo>
                <a:cubicBezTo>
                  <a:pt x="928" y="201"/>
                  <a:pt x="725" y="0"/>
                  <a:pt x="463" y="0"/>
                </a:cubicBezTo>
                <a:cubicBezTo>
                  <a:pt x="211" y="0"/>
                  <a:pt x="0" y="201"/>
                  <a:pt x="0" y="465"/>
                </a:cubicBezTo>
                <a:cubicBezTo>
                  <a:pt x="0" y="715"/>
                  <a:pt x="211" y="927"/>
                  <a:pt x="463" y="927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6" name="稻壳儿_刀客儿出品_3"/>
          <p:cNvSpPr>
            <a:spLocks noChangeArrowheads="1"/>
          </p:cNvSpPr>
          <p:nvPr/>
        </p:nvSpPr>
        <p:spPr bwMode="auto">
          <a:xfrm>
            <a:off x="6530192" y="3451698"/>
            <a:ext cx="269599" cy="828712"/>
          </a:xfrm>
          <a:custGeom>
            <a:avLst/>
            <a:gdLst>
              <a:gd name="T0" fmla="*/ 424 w 425"/>
              <a:gd name="T1" fmla="*/ 1292 h 1293"/>
              <a:gd name="T2" fmla="*/ 424 w 425"/>
              <a:gd name="T3" fmla="*/ 0 h 1293"/>
              <a:gd name="T4" fmla="*/ 0 w 425"/>
              <a:gd name="T5" fmla="*/ 0 h 1293"/>
              <a:gd name="T6" fmla="*/ 0 w 425"/>
              <a:gd name="T7" fmla="*/ 1292 h 1293"/>
              <a:gd name="T8" fmla="*/ 424 w 425"/>
              <a:gd name="T9" fmla="*/ 1292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5" h="1293">
                <a:moveTo>
                  <a:pt x="424" y="1292"/>
                </a:moveTo>
                <a:lnTo>
                  <a:pt x="424" y="0"/>
                </a:lnTo>
                <a:lnTo>
                  <a:pt x="0" y="0"/>
                </a:lnTo>
                <a:lnTo>
                  <a:pt x="0" y="1292"/>
                </a:lnTo>
                <a:lnTo>
                  <a:pt x="424" y="1292"/>
                </a:lnTo>
              </a:path>
            </a:pathLst>
          </a:custGeom>
          <a:solidFill>
            <a:srgbClr val="119DA9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7" name="稻壳儿_刀客儿出品_4"/>
          <p:cNvSpPr>
            <a:spLocks noChangeArrowheads="1"/>
          </p:cNvSpPr>
          <p:nvPr/>
        </p:nvSpPr>
        <p:spPr bwMode="auto">
          <a:xfrm>
            <a:off x="6530192" y="3451698"/>
            <a:ext cx="269599" cy="828712"/>
          </a:xfrm>
          <a:custGeom>
            <a:avLst/>
            <a:gdLst>
              <a:gd name="T0" fmla="*/ 424 w 425"/>
              <a:gd name="T1" fmla="*/ 1292 h 1293"/>
              <a:gd name="T2" fmla="*/ 424 w 425"/>
              <a:gd name="T3" fmla="*/ 0 h 1293"/>
              <a:gd name="T4" fmla="*/ 0 w 425"/>
              <a:gd name="T5" fmla="*/ 0 h 1293"/>
              <a:gd name="T6" fmla="*/ 0 w 425"/>
              <a:gd name="T7" fmla="*/ 1292 h 1293"/>
              <a:gd name="T8" fmla="*/ 424 w 425"/>
              <a:gd name="T9" fmla="*/ 1292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5" h="1293">
                <a:moveTo>
                  <a:pt x="424" y="1292"/>
                </a:moveTo>
                <a:lnTo>
                  <a:pt x="424" y="0"/>
                </a:lnTo>
                <a:lnTo>
                  <a:pt x="0" y="0"/>
                </a:lnTo>
                <a:lnTo>
                  <a:pt x="0" y="1292"/>
                </a:lnTo>
                <a:lnTo>
                  <a:pt x="424" y="1292"/>
                </a:lnTo>
              </a:path>
            </a:pathLst>
          </a:custGeom>
          <a:solidFill>
            <a:srgbClr val="119DA9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8" name="稻壳儿_刀客儿出品_5"/>
          <p:cNvSpPr>
            <a:spLocks noChangeArrowheads="1"/>
          </p:cNvSpPr>
          <p:nvPr/>
        </p:nvSpPr>
        <p:spPr bwMode="auto">
          <a:xfrm>
            <a:off x="6530192" y="4348523"/>
            <a:ext cx="269599" cy="173121"/>
          </a:xfrm>
          <a:custGeom>
            <a:avLst/>
            <a:gdLst>
              <a:gd name="T0" fmla="*/ 0 w 425"/>
              <a:gd name="T1" fmla="*/ 0 h 274"/>
              <a:gd name="T2" fmla="*/ 0 w 425"/>
              <a:gd name="T3" fmla="*/ 0 h 274"/>
              <a:gd name="T4" fmla="*/ 212 w 425"/>
              <a:gd name="T5" fmla="*/ 273 h 274"/>
              <a:gd name="T6" fmla="*/ 424 w 425"/>
              <a:gd name="T7" fmla="*/ 0 h 274"/>
              <a:gd name="T8" fmla="*/ 0 w 425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5" h="274">
                <a:moveTo>
                  <a:pt x="0" y="0"/>
                </a:moveTo>
                <a:lnTo>
                  <a:pt x="0" y="0"/>
                </a:lnTo>
                <a:cubicBezTo>
                  <a:pt x="20" y="181"/>
                  <a:pt x="101" y="273"/>
                  <a:pt x="212" y="273"/>
                </a:cubicBezTo>
                <a:cubicBezTo>
                  <a:pt x="322" y="273"/>
                  <a:pt x="413" y="181"/>
                  <a:pt x="424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119DA9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9" name="稻壳儿_刀客儿出品_6"/>
          <p:cNvSpPr>
            <a:spLocks noChangeArrowheads="1"/>
          </p:cNvSpPr>
          <p:nvPr/>
        </p:nvSpPr>
        <p:spPr bwMode="auto">
          <a:xfrm>
            <a:off x="5360992" y="2835839"/>
            <a:ext cx="1438799" cy="556259"/>
          </a:xfrm>
          <a:custGeom>
            <a:avLst/>
            <a:gdLst>
              <a:gd name="T0" fmla="*/ 433 w 2239"/>
              <a:gd name="T1" fmla="*/ 869 h 870"/>
              <a:gd name="T2" fmla="*/ 433 w 2239"/>
              <a:gd name="T3" fmla="*/ 869 h 870"/>
              <a:gd name="T4" fmla="*/ 433 w 2239"/>
              <a:gd name="T5" fmla="*/ 666 h 870"/>
              <a:gd name="T6" fmla="*/ 534 w 2239"/>
              <a:gd name="T7" fmla="*/ 666 h 870"/>
              <a:gd name="T8" fmla="*/ 534 w 2239"/>
              <a:gd name="T9" fmla="*/ 869 h 870"/>
              <a:gd name="T10" fmla="*/ 1733 w 2239"/>
              <a:gd name="T11" fmla="*/ 869 h 870"/>
              <a:gd name="T12" fmla="*/ 1733 w 2239"/>
              <a:gd name="T13" fmla="*/ 666 h 870"/>
              <a:gd name="T14" fmla="*/ 1814 w 2239"/>
              <a:gd name="T15" fmla="*/ 666 h 870"/>
              <a:gd name="T16" fmla="*/ 1814 w 2239"/>
              <a:gd name="T17" fmla="*/ 869 h 870"/>
              <a:gd name="T18" fmla="*/ 2238 w 2239"/>
              <a:gd name="T19" fmla="*/ 869 h 870"/>
              <a:gd name="T20" fmla="*/ 2238 w 2239"/>
              <a:gd name="T21" fmla="*/ 293 h 870"/>
              <a:gd name="T22" fmla="*/ 2238 w 2239"/>
              <a:gd name="T23" fmla="*/ 284 h 870"/>
              <a:gd name="T24" fmla="*/ 1966 w 2239"/>
              <a:gd name="T25" fmla="*/ 0 h 870"/>
              <a:gd name="T26" fmla="*/ 270 w 2239"/>
              <a:gd name="T27" fmla="*/ 0 h 870"/>
              <a:gd name="T28" fmla="*/ 0 w 2239"/>
              <a:gd name="T29" fmla="*/ 284 h 870"/>
              <a:gd name="T30" fmla="*/ 0 w 2239"/>
              <a:gd name="T31" fmla="*/ 293 h 870"/>
              <a:gd name="T32" fmla="*/ 0 w 2239"/>
              <a:gd name="T33" fmla="*/ 869 h 870"/>
              <a:gd name="T34" fmla="*/ 433 w 2239"/>
              <a:gd name="T35" fmla="*/ 869 h 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239" h="870">
                <a:moveTo>
                  <a:pt x="433" y="869"/>
                </a:moveTo>
                <a:lnTo>
                  <a:pt x="433" y="869"/>
                </a:lnTo>
                <a:cubicBezTo>
                  <a:pt x="433" y="666"/>
                  <a:pt x="433" y="666"/>
                  <a:pt x="433" y="666"/>
                </a:cubicBezTo>
                <a:cubicBezTo>
                  <a:pt x="534" y="666"/>
                  <a:pt x="534" y="666"/>
                  <a:pt x="534" y="666"/>
                </a:cubicBezTo>
                <a:cubicBezTo>
                  <a:pt x="534" y="869"/>
                  <a:pt x="534" y="869"/>
                  <a:pt x="534" y="869"/>
                </a:cubicBezTo>
                <a:cubicBezTo>
                  <a:pt x="1733" y="869"/>
                  <a:pt x="1733" y="869"/>
                  <a:pt x="1733" y="869"/>
                </a:cubicBezTo>
                <a:cubicBezTo>
                  <a:pt x="1733" y="666"/>
                  <a:pt x="1733" y="666"/>
                  <a:pt x="1733" y="666"/>
                </a:cubicBezTo>
                <a:cubicBezTo>
                  <a:pt x="1814" y="666"/>
                  <a:pt x="1814" y="666"/>
                  <a:pt x="1814" y="666"/>
                </a:cubicBezTo>
                <a:cubicBezTo>
                  <a:pt x="1814" y="869"/>
                  <a:pt x="1814" y="869"/>
                  <a:pt x="1814" y="869"/>
                </a:cubicBezTo>
                <a:cubicBezTo>
                  <a:pt x="2238" y="869"/>
                  <a:pt x="2238" y="869"/>
                  <a:pt x="2238" y="869"/>
                </a:cubicBezTo>
                <a:cubicBezTo>
                  <a:pt x="2238" y="293"/>
                  <a:pt x="2238" y="293"/>
                  <a:pt x="2238" y="293"/>
                </a:cubicBezTo>
                <a:lnTo>
                  <a:pt x="2238" y="284"/>
                </a:lnTo>
                <a:cubicBezTo>
                  <a:pt x="2238" y="132"/>
                  <a:pt x="2116" y="0"/>
                  <a:pt x="1966" y="0"/>
                </a:cubicBezTo>
                <a:cubicBezTo>
                  <a:pt x="270" y="0"/>
                  <a:pt x="270" y="0"/>
                  <a:pt x="270" y="0"/>
                </a:cubicBezTo>
                <a:cubicBezTo>
                  <a:pt x="130" y="0"/>
                  <a:pt x="9" y="132"/>
                  <a:pt x="0" y="284"/>
                </a:cubicBezTo>
                <a:lnTo>
                  <a:pt x="0" y="293"/>
                </a:lnTo>
                <a:cubicBezTo>
                  <a:pt x="0" y="869"/>
                  <a:pt x="0" y="869"/>
                  <a:pt x="0" y="869"/>
                </a:cubicBezTo>
                <a:cubicBezTo>
                  <a:pt x="433" y="869"/>
                  <a:pt x="433" y="869"/>
                  <a:pt x="433" y="869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10" name="稻壳儿_刀客儿出品_7"/>
          <p:cNvSpPr>
            <a:spLocks noChangeArrowheads="1"/>
          </p:cNvSpPr>
          <p:nvPr/>
        </p:nvSpPr>
        <p:spPr bwMode="auto">
          <a:xfrm>
            <a:off x="5360993" y="3451698"/>
            <a:ext cx="275273" cy="828712"/>
          </a:xfrm>
          <a:custGeom>
            <a:avLst/>
            <a:gdLst>
              <a:gd name="T0" fmla="*/ 433 w 434"/>
              <a:gd name="T1" fmla="*/ 1292 h 1293"/>
              <a:gd name="T2" fmla="*/ 433 w 434"/>
              <a:gd name="T3" fmla="*/ 0 h 1293"/>
              <a:gd name="T4" fmla="*/ 0 w 434"/>
              <a:gd name="T5" fmla="*/ 0 h 1293"/>
              <a:gd name="T6" fmla="*/ 0 w 434"/>
              <a:gd name="T7" fmla="*/ 1292 h 1293"/>
              <a:gd name="T8" fmla="*/ 433 w 434"/>
              <a:gd name="T9" fmla="*/ 1292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4" h="1293">
                <a:moveTo>
                  <a:pt x="433" y="1292"/>
                </a:moveTo>
                <a:lnTo>
                  <a:pt x="433" y="0"/>
                </a:lnTo>
                <a:lnTo>
                  <a:pt x="0" y="0"/>
                </a:lnTo>
                <a:lnTo>
                  <a:pt x="0" y="1292"/>
                </a:lnTo>
                <a:lnTo>
                  <a:pt x="433" y="1292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11" name="稻壳儿_刀客儿出品_8"/>
          <p:cNvSpPr>
            <a:spLocks noChangeArrowheads="1"/>
          </p:cNvSpPr>
          <p:nvPr/>
        </p:nvSpPr>
        <p:spPr bwMode="auto">
          <a:xfrm>
            <a:off x="5360992" y="4348523"/>
            <a:ext cx="269599" cy="173121"/>
          </a:xfrm>
          <a:custGeom>
            <a:avLst/>
            <a:gdLst>
              <a:gd name="T0" fmla="*/ 0 w 423"/>
              <a:gd name="T1" fmla="*/ 0 h 274"/>
              <a:gd name="T2" fmla="*/ 0 w 423"/>
              <a:gd name="T3" fmla="*/ 0 h 274"/>
              <a:gd name="T4" fmla="*/ 210 w 423"/>
              <a:gd name="T5" fmla="*/ 273 h 274"/>
              <a:gd name="T6" fmla="*/ 422 w 423"/>
              <a:gd name="T7" fmla="*/ 0 h 274"/>
              <a:gd name="T8" fmla="*/ 0 w 423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3" h="274">
                <a:moveTo>
                  <a:pt x="0" y="0"/>
                </a:moveTo>
                <a:lnTo>
                  <a:pt x="0" y="0"/>
                </a:lnTo>
                <a:cubicBezTo>
                  <a:pt x="20" y="181"/>
                  <a:pt x="110" y="273"/>
                  <a:pt x="210" y="273"/>
                </a:cubicBezTo>
                <a:cubicBezTo>
                  <a:pt x="322" y="273"/>
                  <a:pt x="413" y="181"/>
                  <a:pt x="422" y="0"/>
                </a:cubicBezTo>
                <a:lnTo>
                  <a:pt x="0" y="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12" name="稻壳儿_刀客儿出品_9"/>
          <p:cNvSpPr>
            <a:spLocks noChangeArrowheads="1"/>
          </p:cNvSpPr>
          <p:nvPr/>
        </p:nvSpPr>
        <p:spPr bwMode="auto">
          <a:xfrm>
            <a:off x="5707212" y="3451698"/>
            <a:ext cx="769062" cy="828712"/>
          </a:xfrm>
          <a:custGeom>
            <a:avLst/>
            <a:gdLst>
              <a:gd name="T0" fmla="*/ 1199 w 1200"/>
              <a:gd name="T1" fmla="*/ 1292 h 1293"/>
              <a:gd name="T2" fmla="*/ 1199 w 1200"/>
              <a:gd name="T3" fmla="*/ 0 h 1293"/>
              <a:gd name="T4" fmla="*/ 0 w 1200"/>
              <a:gd name="T5" fmla="*/ 0 h 1293"/>
              <a:gd name="T6" fmla="*/ 0 w 1200"/>
              <a:gd name="T7" fmla="*/ 1292 h 1293"/>
              <a:gd name="T8" fmla="*/ 1199 w 1200"/>
              <a:gd name="T9" fmla="*/ 1292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" h="1293">
                <a:moveTo>
                  <a:pt x="1199" y="1292"/>
                </a:moveTo>
                <a:lnTo>
                  <a:pt x="1199" y="0"/>
                </a:lnTo>
                <a:lnTo>
                  <a:pt x="0" y="0"/>
                </a:lnTo>
                <a:lnTo>
                  <a:pt x="0" y="1292"/>
                </a:lnTo>
                <a:lnTo>
                  <a:pt x="1199" y="1292"/>
                </a:lnTo>
              </a:path>
            </a:pathLst>
          </a:custGeom>
          <a:solidFill>
            <a:srgbClr val="119DA9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13" name="稻壳儿_刀客儿出品_10"/>
          <p:cNvSpPr>
            <a:spLocks noChangeArrowheads="1"/>
          </p:cNvSpPr>
          <p:nvPr/>
        </p:nvSpPr>
        <p:spPr bwMode="auto">
          <a:xfrm>
            <a:off x="5707212" y="3451698"/>
            <a:ext cx="769062" cy="828712"/>
          </a:xfrm>
          <a:custGeom>
            <a:avLst/>
            <a:gdLst>
              <a:gd name="T0" fmla="*/ 1199 w 1200"/>
              <a:gd name="T1" fmla="*/ 1292 h 1293"/>
              <a:gd name="T2" fmla="*/ 1199 w 1200"/>
              <a:gd name="T3" fmla="*/ 0 h 1293"/>
              <a:gd name="T4" fmla="*/ 0 w 1200"/>
              <a:gd name="T5" fmla="*/ 0 h 1293"/>
              <a:gd name="T6" fmla="*/ 0 w 1200"/>
              <a:gd name="T7" fmla="*/ 1292 h 1293"/>
              <a:gd name="T8" fmla="*/ 1199 w 1200"/>
              <a:gd name="T9" fmla="*/ 1292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" h="1293">
                <a:moveTo>
                  <a:pt x="1199" y="1292"/>
                </a:moveTo>
                <a:lnTo>
                  <a:pt x="1199" y="0"/>
                </a:lnTo>
                <a:lnTo>
                  <a:pt x="0" y="0"/>
                </a:lnTo>
                <a:lnTo>
                  <a:pt x="0" y="1292"/>
                </a:lnTo>
                <a:lnTo>
                  <a:pt x="1199" y="1292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14" name="稻壳儿_刀客儿出品_11"/>
          <p:cNvSpPr>
            <a:spLocks noChangeArrowheads="1"/>
          </p:cNvSpPr>
          <p:nvPr/>
        </p:nvSpPr>
        <p:spPr bwMode="auto">
          <a:xfrm>
            <a:off x="5707212" y="4348522"/>
            <a:ext cx="769062" cy="1081298"/>
          </a:xfrm>
          <a:custGeom>
            <a:avLst/>
            <a:gdLst>
              <a:gd name="T0" fmla="*/ 0 w 1200"/>
              <a:gd name="T1" fmla="*/ 1684 h 1685"/>
              <a:gd name="T2" fmla="*/ 0 w 1200"/>
              <a:gd name="T3" fmla="*/ 1684 h 1685"/>
              <a:gd name="T4" fmla="*/ 514 w 1200"/>
              <a:gd name="T5" fmla="*/ 1684 h 1685"/>
              <a:gd name="T6" fmla="*/ 514 w 1200"/>
              <a:gd name="T7" fmla="*/ 445 h 1685"/>
              <a:gd name="T8" fmla="*/ 686 w 1200"/>
              <a:gd name="T9" fmla="*/ 445 h 1685"/>
              <a:gd name="T10" fmla="*/ 686 w 1200"/>
              <a:gd name="T11" fmla="*/ 1684 h 1685"/>
              <a:gd name="T12" fmla="*/ 1199 w 1200"/>
              <a:gd name="T13" fmla="*/ 1684 h 1685"/>
              <a:gd name="T14" fmla="*/ 1199 w 1200"/>
              <a:gd name="T15" fmla="*/ 81 h 1685"/>
              <a:gd name="T16" fmla="*/ 1199 w 1200"/>
              <a:gd name="T17" fmla="*/ 81 h 1685"/>
              <a:gd name="T18" fmla="*/ 1199 w 1200"/>
              <a:gd name="T19" fmla="*/ 72 h 1685"/>
              <a:gd name="T20" fmla="*/ 1199 w 1200"/>
              <a:gd name="T21" fmla="*/ 0 h 1685"/>
              <a:gd name="T22" fmla="*/ 0 w 1200"/>
              <a:gd name="T23" fmla="*/ 0 h 1685"/>
              <a:gd name="T24" fmla="*/ 0 w 1200"/>
              <a:gd name="T25" fmla="*/ 72 h 1685"/>
              <a:gd name="T26" fmla="*/ 0 w 1200"/>
              <a:gd name="T27" fmla="*/ 81 h 1685"/>
              <a:gd name="T28" fmla="*/ 0 w 1200"/>
              <a:gd name="T29" fmla="*/ 81 h 1685"/>
              <a:gd name="T30" fmla="*/ 0 w 1200"/>
              <a:gd name="T31" fmla="*/ 1684 h 16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00" h="1685">
                <a:moveTo>
                  <a:pt x="0" y="1684"/>
                </a:moveTo>
                <a:lnTo>
                  <a:pt x="0" y="1684"/>
                </a:lnTo>
                <a:cubicBezTo>
                  <a:pt x="514" y="1684"/>
                  <a:pt x="514" y="1684"/>
                  <a:pt x="514" y="1684"/>
                </a:cubicBezTo>
                <a:cubicBezTo>
                  <a:pt x="514" y="445"/>
                  <a:pt x="514" y="445"/>
                  <a:pt x="514" y="445"/>
                </a:cubicBezTo>
                <a:cubicBezTo>
                  <a:pt x="686" y="445"/>
                  <a:pt x="686" y="445"/>
                  <a:pt x="686" y="445"/>
                </a:cubicBezTo>
                <a:cubicBezTo>
                  <a:pt x="686" y="1684"/>
                  <a:pt x="686" y="1684"/>
                  <a:pt x="686" y="1684"/>
                </a:cubicBezTo>
                <a:cubicBezTo>
                  <a:pt x="1199" y="1684"/>
                  <a:pt x="1199" y="1684"/>
                  <a:pt x="1199" y="1684"/>
                </a:cubicBezTo>
                <a:cubicBezTo>
                  <a:pt x="1199" y="81"/>
                  <a:pt x="1199" y="81"/>
                  <a:pt x="1199" y="81"/>
                </a:cubicBezTo>
                <a:lnTo>
                  <a:pt x="1199" y="81"/>
                </a:lnTo>
                <a:lnTo>
                  <a:pt x="1199" y="72"/>
                </a:lnTo>
                <a:cubicBezTo>
                  <a:pt x="1199" y="0"/>
                  <a:pt x="1199" y="0"/>
                  <a:pt x="119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72"/>
                  <a:pt x="0" y="72"/>
                  <a:pt x="0" y="72"/>
                </a:cubicBezTo>
                <a:lnTo>
                  <a:pt x="0" y="81"/>
                </a:lnTo>
                <a:lnTo>
                  <a:pt x="0" y="81"/>
                </a:lnTo>
                <a:cubicBezTo>
                  <a:pt x="0" y="1684"/>
                  <a:pt x="0" y="1684"/>
                  <a:pt x="0" y="1684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15" name="稻壳儿_刀客儿出品_12"/>
          <p:cNvSpPr>
            <a:spLocks noChangeArrowheads="1"/>
          </p:cNvSpPr>
          <p:nvPr/>
        </p:nvSpPr>
        <p:spPr bwMode="auto">
          <a:xfrm>
            <a:off x="6147082" y="5495095"/>
            <a:ext cx="329193" cy="621533"/>
          </a:xfrm>
          <a:custGeom>
            <a:avLst/>
            <a:gdLst>
              <a:gd name="T0" fmla="*/ 0 w 514"/>
              <a:gd name="T1" fmla="*/ 0 h 968"/>
              <a:gd name="T2" fmla="*/ 0 w 514"/>
              <a:gd name="T3" fmla="*/ 0 h 968"/>
              <a:gd name="T4" fmla="*/ 0 w 514"/>
              <a:gd name="T5" fmla="*/ 735 h 968"/>
              <a:gd name="T6" fmla="*/ 252 w 514"/>
              <a:gd name="T7" fmla="*/ 967 h 968"/>
              <a:gd name="T8" fmla="*/ 513 w 514"/>
              <a:gd name="T9" fmla="*/ 735 h 968"/>
              <a:gd name="T10" fmla="*/ 513 w 514"/>
              <a:gd name="T11" fmla="*/ 0 h 968"/>
              <a:gd name="T12" fmla="*/ 0 w 514"/>
              <a:gd name="T13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4" h="968">
                <a:moveTo>
                  <a:pt x="0" y="0"/>
                </a:moveTo>
                <a:lnTo>
                  <a:pt x="0" y="0"/>
                </a:lnTo>
                <a:cubicBezTo>
                  <a:pt x="0" y="735"/>
                  <a:pt x="0" y="735"/>
                  <a:pt x="0" y="735"/>
                </a:cubicBezTo>
                <a:cubicBezTo>
                  <a:pt x="0" y="867"/>
                  <a:pt x="109" y="967"/>
                  <a:pt x="252" y="967"/>
                </a:cubicBezTo>
                <a:cubicBezTo>
                  <a:pt x="393" y="967"/>
                  <a:pt x="513" y="867"/>
                  <a:pt x="513" y="735"/>
                </a:cubicBezTo>
                <a:cubicBezTo>
                  <a:pt x="513" y="0"/>
                  <a:pt x="513" y="0"/>
                  <a:pt x="513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EF454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16" name="稻壳儿_刀客儿出品_13"/>
          <p:cNvSpPr>
            <a:spLocks noChangeArrowheads="1"/>
          </p:cNvSpPr>
          <p:nvPr/>
        </p:nvSpPr>
        <p:spPr bwMode="auto">
          <a:xfrm>
            <a:off x="5707212" y="5495095"/>
            <a:ext cx="329193" cy="621533"/>
          </a:xfrm>
          <a:custGeom>
            <a:avLst/>
            <a:gdLst>
              <a:gd name="T0" fmla="*/ 0 w 515"/>
              <a:gd name="T1" fmla="*/ 0 h 968"/>
              <a:gd name="T2" fmla="*/ 0 w 515"/>
              <a:gd name="T3" fmla="*/ 0 h 968"/>
              <a:gd name="T4" fmla="*/ 0 w 515"/>
              <a:gd name="T5" fmla="*/ 735 h 968"/>
              <a:gd name="T6" fmla="*/ 252 w 515"/>
              <a:gd name="T7" fmla="*/ 967 h 968"/>
              <a:gd name="T8" fmla="*/ 514 w 515"/>
              <a:gd name="T9" fmla="*/ 735 h 968"/>
              <a:gd name="T10" fmla="*/ 514 w 515"/>
              <a:gd name="T11" fmla="*/ 0 h 968"/>
              <a:gd name="T12" fmla="*/ 0 w 515"/>
              <a:gd name="T13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5" h="968">
                <a:moveTo>
                  <a:pt x="0" y="0"/>
                </a:moveTo>
                <a:lnTo>
                  <a:pt x="0" y="0"/>
                </a:lnTo>
                <a:cubicBezTo>
                  <a:pt x="0" y="735"/>
                  <a:pt x="0" y="735"/>
                  <a:pt x="0" y="735"/>
                </a:cubicBezTo>
                <a:cubicBezTo>
                  <a:pt x="0" y="867"/>
                  <a:pt x="110" y="967"/>
                  <a:pt x="252" y="967"/>
                </a:cubicBezTo>
                <a:cubicBezTo>
                  <a:pt x="393" y="967"/>
                  <a:pt x="514" y="867"/>
                  <a:pt x="514" y="735"/>
                </a:cubicBezTo>
                <a:cubicBezTo>
                  <a:pt x="514" y="0"/>
                  <a:pt x="514" y="0"/>
                  <a:pt x="514" y="0"/>
                </a:cubicBezTo>
                <a:lnTo>
                  <a:pt x="0" y="0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17" name="稻壳儿_刀客儿出品_14"/>
          <p:cNvSpPr>
            <a:spLocks noChangeArrowheads="1"/>
          </p:cNvSpPr>
          <p:nvPr/>
        </p:nvSpPr>
        <p:spPr bwMode="auto">
          <a:xfrm>
            <a:off x="6388299" y="2432836"/>
            <a:ext cx="0" cy="28381"/>
          </a:xfrm>
          <a:custGeom>
            <a:avLst/>
            <a:gdLst>
              <a:gd name="T0" fmla="*/ 0 w 1"/>
              <a:gd name="T1" fmla="*/ 49 h 50"/>
              <a:gd name="T2" fmla="*/ 0 w 1"/>
              <a:gd name="T3" fmla="*/ 49 h 50"/>
              <a:gd name="T4" fmla="*/ 0 w 1"/>
              <a:gd name="T5" fmla="*/ 49 h 50"/>
              <a:gd name="T6" fmla="*/ 0 w 1"/>
              <a:gd name="T7" fmla="*/ 49 h 50"/>
              <a:gd name="T8" fmla="*/ 0 w 1"/>
              <a:gd name="T9" fmla="*/ 40 h 50"/>
              <a:gd name="T10" fmla="*/ 0 w 1"/>
              <a:gd name="T11" fmla="*/ 40 h 50"/>
              <a:gd name="T12" fmla="*/ 0 w 1"/>
              <a:gd name="T13" fmla="*/ 40 h 50"/>
              <a:gd name="T14" fmla="*/ 0 w 1"/>
              <a:gd name="T15" fmla="*/ 40 h 50"/>
              <a:gd name="T16" fmla="*/ 0 w 1"/>
              <a:gd name="T17" fmla="*/ 40 h 50"/>
              <a:gd name="T18" fmla="*/ 0 w 1"/>
              <a:gd name="T19" fmla="*/ 40 h 50"/>
              <a:gd name="T20" fmla="*/ 0 w 1"/>
              <a:gd name="T21" fmla="*/ 40 h 50"/>
              <a:gd name="T22" fmla="*/ 0 w 1"/>
              <a:gd name="T23" fmla="*/ 40 h 50"/>
              <a:gd name="T24" fmla="*/ 0 w 1"/>
              <a:gd name="T25" fmla="*/ 40 h 50"/>
              <a:gd name="T26" fmla="*/ 0 w 1"/>
              <a:gd name="T27" fmla="*/ 29 h 50"/>
              <a:gd name="T28" fmla="*/ 0 w 1"/>
              <a:gd name="T29" fmla="*/ 29 h 50"/>
              <a:gd name="T30" fmla="*/ 0 w 1"/>
              <a:gd name="T31" fmla="*/ 29 h 50"/>
              <a:gd name="T32" fmla="*/ 0 w 1"/>
              <a:gd name="T33" fmla="*/ 29 h 50"/>
              <a:gd name="T34" fmla="*/ 0 w 1"/>
              <a:gd name="T35" fmla="*/ 29 h 50"/>
              <a:gd name="T36" fmla="*/ 0 w 1"/>
              <a:gd name="T37" fmla="*/ 29 h 50"/>
              <a:gd name="T38" fmla="*/ 0 w 1"/>
              <a:gd name="T39" fmla="*/ 29 h 50"/>
              <a:gd name="T40" fmla="*/ 0 w 1"/>
              <a:gd name="T41" fmla="*/ 29 h 50"/>
              <a:gd name="T42" fmla="*/ 0 w 1"/>
              <a:gd name="T43" fmla="*/ 20 h 50"/>
              <a:gd name="T44" fmla="*/ 0 w 1"/>
              <a:gd name="T45" fmla="*/ 20 h 50"/>
              <a:gd name="T46" fmla="*/ 0 w 1"/>
              <a:gd name="T47" fmla="*/ 20 h 50"/>
              <a:gd name="T48" fmla="*/ 0 w 1"/>
              <a:gd name="T49" fmla="*/ 20 h 50"/>
              <a:gd name="T50" fmla="*/ 0 w 1"/>
              <a:gd name="T51" fmla="*/ 20 h 50"/>
              <a:gd name="T52" fmla="*/ 0 w 1"/>
              <a:gd name="T53" fmla="*/ 20 h 50"/>
              <a:gd name="T54" fmla="*/ 0 w 1"/>
              <a:gd name="T55" fmla="*/ 20 h 50"/>
              <a:gd name="T56" fmla="*/ 0 w 1"/>
              <a:gd name="T57" fmla="*/ 20 h 50"/>
              <a:gd name="T58" fmla="*/ 0 w 1"/>
              <a:gd name="T59" fmla="*/ 20 h 50"/>
              <a:gd name="T60" fmla="*/ 0 w 1"/>
              <a:gd name="T61" fmla="*/ 20 h 50"/>
              <a:gd name="T62" fmla="*/ 0 w 1"/>
              <a:gd name="T63" fmla="*/ 9 h 50"/>
              <a:gd name="T64" fmla="*/ 0 w 1"/>
              <a:gd name="T65" fmla="*/ 9 h 50"/>
              <a:gd name="T66" fmla="*/ 0 w 1"/>
              <a:gd name="T67" fmla="*/ 9 h 50"/>
              <a:gd name="T68" fmla="*/ 0 w 1"/>
              <a:gd name="T69" fmla="*/ 9 h 50"/>
              <a:gd name="T70" fmla="*/ 0 w 1"/>
              <a:gd name="T71" fmla="*/ 9 h 50"/>
              <a:gd name="T72" fmla="*/ 0 w 1"/>
              <a:gd name="T73" fmla="*/ 9 h 50"/>
              <a:gd name="T74" fmla="*/ 0 w 1"/>
              <a:gd name="T75" fmla="*/ 9 h 50"/>
              <a:gd name="T76" fmla="*/ 0 w 1"/>
              <a:gd name="T77" fmla="*/ 9 h 50"/>
              <a:gd name="T78" fmla="*/ 0 w 1"/>
              <a:gd name="T79" fmla="*/ 9 h 50"/>
              <a:gd name="T80" fmla="*/ 0 w 1"/>
              <a:gd name="T81" fmla="*/ 0 h 50"/>
              <a:gd name="T82" fmla="*/ 0 w 1"/>
              <a:gd name="T83" fmla="*/ 0 h 50"/>
              <a:gd name="T84" fmla="*/ 0 w 1"/>
              <a:gd name="T85" fmla="*/ 0 h 50"/>
              <a:gd name="T86" fmla="*/ 0 w 1"/>
              <a:gd name="T87" fmla="*/ 0 h 50"/>
              <a:gd name="T88" fmla="*/ 0 w 1"/>
              <a:gd name="T89" fmla="*/ 0 h 50"/>
              <a:gd name="T90" fmla="*/ 0 w 1"/>
              <a:gd name="T91" fmla="*/ 0 h 50"/>
              <a:gd name="T92" fmla="*/ 0 w 1"/>
              <a:gd name="T93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" h="50">
                <a:moveTo>
                  <a:pt x="0" y="49"/>
                </a:moveTo>
                <a:lnTo>
                  <a:pt x="0" y="49"/>
                </a:lnTo>
                <a:lnTo>
                  <a:pt x="0" y="49"/>
                </a:lnTo>
                <a:lnTo>
                  <a:pt x="0" y="49"/>
                </a:lnTo>
                <a:lnTo>
                  <a:pt x="0" y="49"/>
                </a:lnTo>
                <a:lnTo>
                  <a:pt x="0" y="49"/>
                </a:lnTo>
                <a:lnTo>
                  <a:pt x="0" y="49"/>
                </a:lnTo>
                <a:lnTo>
                  <a:pt x="0" y="49"/>
                </a:lnTo>
                <a:lnTo>
                  <a:pt x="0" y="49"/>
                </a:lnTo>
                <a:lnTo>
                  <a:pt x="0" y="49"/>
                </a:lnTo>
                <a:lnTo>
                  <a:pt x="0" y="49"/>
                </a:lnTo>
                <a:lnTo>
                  <a:pt x="0" y="49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9"/>
                </a:lnTo>
                <a:lnTo>
                  <a:pt x="0" y="20"/>
                </a:lnTo>
                <a:lnTo>
                  <a:pt x="0" y="20"/>
                </a:lnTo>
                <a:lnTo>
                  <a:pt x="0" y="29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9"/>
                </a:lnTo>
                <a:lnTo>
                  <a:pt x="0" y="0"/>
                </a:lnTo>
                <a:lnTo>
                  <a:pt x="0" y="0"/>
                </a:lnTo>
                <a:cubicBezTo>
                  <a:pt x="0" y="9"/>
                  <a:pt x="0" y="9"/>
                  <a:pt x="0" y="9"/>
                </a:cubicBezTo>
                <a:cubicBezTo>
                  <a:pt x="0" y="9"/>
                  <a:pt x="0" y="9"/>
                  <a:pt x="0" y="0"/>
                </a:cubicBez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49"/>
                </a:lnTo>
              </a:path>
            </a:pathLst>
          </a:custGeom>
          <a:solidFill>
            <a:srgbClr val="D4D2D2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18" name="稻壳儿_刀客儿出品_15"/>
          <p:cNvSpPr>
            <a:spLocks noChangeArrowheads="1"/>
          </p:cNvSpPr>
          <p:nvPr/>
        </p:nvSpPr>
        <p:spPr bwMode="auto">
          <a:xfrm>
            <a:off x="6096000" y="2149030"/>
            <a:ext cx="289462" cy="593153"/>
          </a:xfrm>
          <a:custGeom>
            <a:avLst/>
            <a:gdLst>
              <a:gd name="T0" fmla="*/ 0 w 455"/>
              <a:gd name="T1" fmla="*/ 0 h 928"/>
              <a:gd name="T2" fmla="*/ 454 w 455"/>
              <a:gd name="T3" fmla="*/ 494 h 928"/>
              <a:gd name="T4" fmla="*/ 454 w 455"/>
              <a:gd name="T5" fmla="*/ 494 h 928"/>
              <a:gd name="T6" fmla="*/ 454 w 455"/>
              <a:gd name="T7" fmla="*/ 494 h 928"/>
              <a:gd name="T8" fmla="*/ 454 w 455"/>
              <a:gd name="T9" fmla="*/ 485 h 928"/>
              <a:gd name="T10" fmla="*/ 454 w 455"/>
              <a:gd name="T11" fmla="*/ 485 h 928"/>
              <a:gd name="T12" fmla="*/ 454 w 455"/>
              <a:gd name="T13" fmla="*/ 485 h 928"/>
              <a:gd name="T14" fmla="*/ 454 w 455"/>
              <a:gd name="T15" fmla="*/ 485 h 928"/>
              <a:gd name="T16" fmla="*/ 454 w 455"/>
              <a:gd name="T17" fmla="*/ 485 h 928"/>
              <a:gd name="T18" fmla="*/ 454 w 455"/>
              <a:gd name="T19" fmla="*/ 485 h 928"/>
              <a:gd name="T20" fmla="*/ 454 w 455"/>
              <a:gd name="T21" fmla="*/ 485 h 928"/>
              <a:gd name="T22" fmla="*/ 454 w 455"/>
              <a:gd name="T23" fmla="*/ 474 h 928"/>
              <a:gd name="T24" fmla="*/ 454 w 455"/>
              <a:gd name="T25" fmla="*/ 474 h 928"/>
              <a:gd name="T26" fmla="*/ 454 w 455"/>
              <a:gd name="T27" fmla="*/ 474 h 928"/>
              <a:gd name="T28" fmla="*/ 454 w 455"/>
              <a:gd name="T29" fmla="*/ 474 h 928"/>
              <a:gd name="T30" fmla="*/ 454 w 455"/>
              <a:gd name="T31" fmla="*/ 474 h 928"/>
              <a:gd name="T32" fmla="*/ 454 w 455"/>
              <a:gd name="T33" fmla="*/ 474 h 928"/>
              <a:gd name="T34" fmla="*/ 454 w 455"/>
              <a:gd name="T35" fmla="*/ 474 h 928"/>
              <a:gd name="T36" fmla="*/ 454 w 455"/>
              <a:gd name="T37" fmla="*/ 465 h 928"/>
              <a:gd name="T38" fmla="*/ 454 w 455"/>
              <a:gd name="T39" fmla="*/ 465 h 928"/>
              <a:gd name="T40" fmla="*/ 454 w 455"/>
              <a:gd name="T41" fmla="*/ 465 h 928"/>
              <a:gd name="T42" fmla="*/ 454 w 455"/>
              <a:gd name="T43" fmla="*/ 465 h 928"/>
              <a:gd name="T44" fmla="*/ 454 w 455"/>
              <a:gd name="T45" fmla="*/ 465 h 928"/>
              <a:gd name="T46" fmla="*/ 454 w 455"/>
              <a:gd name="T47" fmla="*/ 465 h 928"/>
              <a:gd name="T48" fmla="*/ 454 w 455"/>
              <a:gd name="T49" fmla="*/ 454 h 928"/>
              <a:gd name="T50" fmla="*/ 454 w 455"/>
              <a:gd name="T51" fmla="*/ 454 h 928"/>
              <a:gd name="T52" fmla="*/ 454 w 455"/>
              <a:gd name="T53" fmla="*/ 454 h 928"/>
              <a:gd name="T54" fmla="*/ 454 w 455"/>
              <a:gd name="T55" fmla="*/ 454 h 928"/>
              <a:gd name="T56" fmla="*/ 454 w 455"/>
              <a:gd name="T57" fmla="*/ 454 h 928"/>
              <a:gd name="T58" fmla="*/ 454 w 455"/>
              <a:gd name="T59" fmla="*/ 454 h 928"/>
              <a:gd name="T60" fmla="*/ 454 w 455"/>
              <a:gd name="T61" fmla="*/ 454 h 928"/>
              <a:gd name="T62" fmla="*/ 454 w 455"/>
              <a:gd name="T63" fmla="*/ 445 h 928"/>
              <a:gd name="T64" fmla="*/ 454 w 455"/>
              <a:gd name="T65" fmla="*/ 445 h 928"/>
              <a:gd name="T66" fmla="*/ 454 w 455"/>
              <a:gd name="T67" fmla="*/ 445 h 928"/>
              <a:gd name="T68" fmla="*/ 454 w 455"/>
              <a:gd name="T69" fmla="*/ 445 h 928"/>
              <a:gd name="T70" fmla="*/ 454 w 455"/>
              <a:gd name="T71" fmla="*/ 445 h 928"/>
              <a:gd name="T72" fmla="*/ 0 w 455"/>
              <a:gd name="T73" fmla="*/ 0 h 9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55" h="928">
                <a:moveTo>
                  <a:pt x="0" y="0"/>
                </a:moveTo>
                <a:lnTo>
                  <a:pt x="0" y="0"/>
                </a:lnTo>
                <a:cubicBezTo>
                  <a:pt x="0" y="927"/>
                  <a:pt x="0" y="927"/>
                  <a:pt x="0" y="927"/>
                </a:cubicBezTo>
                <a:cubicBezTo>
                  <a:pt x="242" y="927"/>
                  <a:pt x="443" y="735"/>
                  <a:pt x="454" y="494"/>
                </a:cubicBezTo>
                <a:lnTo>
                  <a:pt x="454" y="494"/>
                </a:lnTo>
                <a:lnTo>
                  <a:pt x="454" y="494"/>
                </a:lnTo>
                <a:lnTo>
                  <a:pt x="454" y="494"/>
                </a:lnTo>
                <a:lnTo>
                  <a:pt x="454" y="494"/>
                </a:lnTo>
                <a:lnTo>
                  <a:pt x="454" y="494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85"/>
                </a:lnTo>
                <a:lnTo>
                  <a:pt x="454" y="474"/>
                </a:lnTo>
                <a:lnTo>
                  <a:pt x="454" y="474"/>
                </a:lnTo>
                <a:lnTo>
                  <a:pt x="454" y="474"/>
                </a:lnTo>
                <a:lnTo>
                  <a:pt x="454" y="474"/>
                </a:lnTo>
                <a:lnTo>
                  <a:pt x="454" y="474"/>
                </a:lnTo>
                <a:lnTo>
                  <a:pt x="454" y="474"/>
                </a:lnTo>
                <a:lnTo>
                  <a:pt x="454" y="474"/>
                </a:lnTo>
                <a:lnTo>
                  <a:pt x="454" y="474"/>
                </a:lnTo>
                <a:lnTo>
                  <a:pt x="454" y="474"/>
                </a:lnTo>
                <a:lnTo>
                  <a:pt x="454" y="474"/>
                </a:lnTo>
                <a:lnTo>
                  <a:pt x="454" y="474"/>
                </a:lnTo>
                <a:lnTo>
                  <a:pt x="454" y="474"/>
                </a:lnTo>
                <a:lnTo>
                  <a:pt x="454" y="474"/>
                </a:lnTo>
                <a:lnTo>
                  <a:pt x="454" y="465"/>
                </a:lnTo>
                <a:lnTo>
                  <a:pt x="454" y="465"/>
                </a:lnTo>
                <a:lnTo>
                  <a:pt x="454" y="465"/>
                </a:lnTo>
                <a:lnTo>
                  <a:pt x="454" y="465"/>
                </a:lnTo>
                <a:lnTo>
                  <a:pt x="454" y="465"/>
                </a:lnTo>
                <a:lnTo>
                  <a:pt x="454" y="465"/>
                </a:lnTo>
                <a:lnTo>
                  <a:pt x="454" y="465"/>
                </a:lnTo>
                <a:lnTo>
                  <a:pt x="454" y="465"/>
                </a:lnTo>
                <a:lnTo>
                  <a:pt x="454" y="465"/>
                </a:lnTo>
                <a:lnTo>
                  <a:pt x="454" y="465"/>
                </a:lnTo>
                <a:lnTo>
                  <a:pt x="454" y="465"/>
                </a:lnTo>
                <a:lnTo>
                  <a:pt x="454" y="465"/>
                </a:lnTo>
                <a:lnTo>
                  <a:pt x="454" y="465"/>
                </a:lnTo>
                <a:lnTo>
                  <a:pt x="454" y="454"/>
                </a:lnTo>
                <a:lnTo>
                  <a:pt x="454" y="454"/>
                </a:lnTo>
                <a:lnTo>
                  <a:pt x="454" y="454"/>
                </a:lnTo>
                <a:lnTo>
                  <a:pt x="454" y="454"/>
                </a:lnTo>
                <a:lnTo>
                  <a:pt x="454" y="454"/>
                </a:lnTo>
                <a:lnTo>
                  <a:pt x="454" y="454"/>
                </a:lnTo>
                <a:lnTo>
                  <a:pt x="454" y="454"/>
                </a:lnTo>
                <a:lnTo>
                  <a:pt x="454" y="454"/>
                </a:lnTo>
                <a:lnTo>
                  <a:pt x="454" y="454"/>
                </a:lnTo>
                <a:lnTo>
                  <a:pt x="454" y="454"/>
                </a:lnTo>
                <a:lnTo>
                  <a:pt x="454" y="454"/>
                </a:lnTo>
                <a:lnTo>
                  <a:pt x="454" y="454"/>
                </a:lnTo>
                <a:lnTo>
                  <a:pt x="454" y="454"/>
                </a:lnTo>
                <a:cubicBezTo>
                  <a:pt x="454" y="454"/>
                  <a:pt x="454" y="454"/>
                  <a:pt x="454" y="445"/>
                </a:cubicBezTo>
                <a:lnTo>
                  <a:pt x="454" y="445"/>
                </a:lnTo>
                <a:lnTo>
                  <a:pt x="454" y="445"/>
                </a:lnTo>
                <a:lnTo>
                  <a:pt x="454" y="445"/>
                </a:lnTo>
                <a:lnTo>
                  <a:pt x="454" y="445"/>
                </a:lnTo>
                <a:lnTo>
                  <a:pt x="454" y="445"/>
                </a:lnTo>
                <a:lnTo>
                  <a:pt x="454" y="445"/>
                </a:lnTo>
                <a:lnTo>
                  <a:pt x="454" y="445"/>
                </a:lnTo>
                <a:lnTo>
                  <a:pt x="454" y="445"/>
                </a:lnTo>
                <a:lnTo>
                  <a:pt x="454" y="445"/>
                </a:lnTo>
                <a:lnTo>
                  <a:pt x="454" y="445"/>
                </a:lnTo>
                <a:cubicBezTo>
                  <a:pt x="443" y="201"/>
                  <a:pt x="251" y="0"/>
                  <a:pt x="0" y="0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19" name="稻壳儿_刀客儿出品_16"/>
          <p:cNvSpPr>
            <a:spLocks noChangeArrowheads="1"/>
          </p:cNvSpPr>
          <p:nvPr/>
        </p:nvSpPr>
        <p:spPr bwMode="auto">
          <a:xfrm>
            <a:off x="6096001" y="2835839"/>
            <a:ext cx="703791" cy="556259"/>
          </a:xfrm>
          <a:custGeom>
            <a:avLst/>
            <a:gdLst>
              <a:gd name="T0" fmla="*/ 827 w 1100"/>
              <a:gd name="T1" fmla="*/ 0 h 870"/>
              <a:gd name="T2" fmla="*/ 827 w 1100"/>
              <a:gd name="T3" fmla="*/ 0 h 870"/>
              <a:gd name="T4" fmla="*/ 0 w 1100"/>
              <a:gd name="T5" fmla="*/ 0 h 870"/>
              <a:gd name="T6" fmla="*/ 0 w 1100"/>
              <a:gd name="T7" fmla="*/ 869 h 870"/>
              <a:gd name="T8" fmla="*/ 594 w 1100"/>
              <a:gd name="T9" fmla="*/ 869 h 870"/>
              <a:gd name="T10" fmla="*/ 594 w 1100"/>
              <a:gd name="T11" fmla="*/ 666 h 870"/>
              <a:gd name="T12" fmla="*/ 675 w 1100"/>
              <a:gd name="T13" fmla="*/ 666 h 870"/>
              <a:gd name="T14" fmla="*/ 675 w 1100"/>
              <a:gd name="T15" fmla="*/ 869 h 870"/>
              <a:gd name="T16" fmla="*/ 1099 w 1100"/>
              <a:gd name="T17" fmla="*/ 869 h 870"/>
              <a:gd name="T18" fmla="*/ 1099 w 1100"/>
              <a:gd name="T19" fmla="*/ 293 h 870"/>
              <a:gd name="T20" fmla="*/ 1099 w 1100"/>
              <a:gd name="T21" fmla="*/ 284 h 870"/>
              <a:gd name="T22" fmla="*/ 827 w 1100"/>
              <a:gd name="T23" fmla="*/ 0 h 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00" h="870">
                <a:moveTo>
                  <a:pt x="827" y="0"/>
                </a:moveTo>
                <a:lnTo>
                  <a:pt x="827" y="0"/>
                </a:lnTo>
                <a:cubicBezTo>
                  <a:pt x="0" y="0"/>
                  <a:pt x="0" y="0"/>
                  <a:pt x="0" y="0"/>
                </a:cubicBezTo>
                <a:cubicBezTo>
                  <a:pt x="0" y="869"/>
                  <a:pt x="0" y="869"/>
                  <a:pt x="0" y="869"/>
                </a:cubicBezTo>
                <a:cubicBezTo>
                  <a:pt x="594" y="869"/>
                  <a:pt x="594" y="869"/>
                  <a:pt x="594" y="869"/>
                </a:cubicBezTo>
                <a:cubicBezTo>
                  <a:pt x="594" y="666"/>
                  <a:pt x="594" y="666"/>
                  <a:pt x="594" y="666"/>
                </a:cubicBezTo>
                <a:cubicBezTo>
                  <a:pt x="675" y="666"/>
                  <a:pt x="675" y="666"/>
                  <a:pt x="675" y="666"/>
                </a:cubicBezTo>
                <a:cubicBezTo>
                  <a:pt x="675" y="869"/>
                  <a:pt x="675" y="869"/>
                  <a:pt x="675" y="869"/>
                </a:cubicBezTo>
                <a:cubicBezTo>
                  <a:pt x="1099" y="869"/>
                  <a:pt x="1099" y="869"/>
                  <a:pt x="1099" y="869"/>
                </a:cubicBezTo>
                <a:cubicBezTo>
                  <a:pt x="1099" y="293"/>
                  <a:pt x="1099" y="293"/>
                  <a:pt x="1099" y="293"/>
                </a:cubicBezTo>
                <a:lnTo>
                  <a:pt x="1099" y="284"/>
                </a:lnTo>
                <a:cubicBezTo>
                  <a:pt x="1099" y="132"/>
                  <a:pt x="977" y="0"/>
                  <a:pt x="827" y="0"/>
                </a:cubicBezTo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20" name="稻壳儿_刀客儿出品_17"/>
          <p:cNvSpPr>
            <a:spLocks noChangeArrowheads="1"/>
          </p:cNvSpPr>
          <p:nvPr/>
        </p:nvSpPr>
        <p:spPr bwMode="auto">
          <a:xfrm>
            <a:off x="6530192" y="3451698"/>
            <a:ext cx="269599" cy="828712"/>
          </a:xfrm>
          <a:custGeom>
            <a:avLst/>
            <a:gdLst>
              <a:gd name="T0" fmla="*/ 424 w 425"/>
              <a:gd name="T1" fmla="*/ 0 h 1293"/>
              <a:gd name="T2" fmla="*/ 0 w 425"/>
              <a:gd name="T3" fmla="*/ 0 h 1293"/>
              <a:gd name="T4" fmla="*/ 0 w 425"/>
              <a:gd name="T5" fmla="*/ 1292 h 1293"/>
              <a:gd name="T6" fmla="*/ 424 w 425"/>
              <a:gd name="T7" fmla="*/ 1292 h 1293"/>
              <a:gd name="T8" fmla="*/ 424 w 425"/>
              <a:gd name="T9" fmla="*/ 0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5" h="1293">
                <a:moveTo>
                  <a:pt x="424" y="0"/>
                </a:moveTo>
                <a:lnTo>
                  <a:pt x="0" y="0"/>
                </a:lnTo>
                <a:lnTo>
                  <a:pt x="0" y="1292"/>
                </a:lnTo>
                <a:lnTo>
                  <a:pt x="424" y="1292"/>
                </a:lnTo>
                <a:lnTo>
                  <a:pt x="424" y="0"/>
                </a:lnTo>
              </a:path>
            </a:pathLst>
          </a:custGeom>
          <a:solidFill>
            <a:srgbClr val="268B94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21" name="稻壳儿_刀客儿出品_18"/>
          <p:cNvSpPr>
            <a:spLocks noChangeArrowheads="1"/>
          </p:cNvSpPr>
          <p:nvPr/>
        </p:nvSpPr>
        <p:spPr bwMode="auto">
          <a:xfrm>
            <a:off x="6530192" y="3451698"/>
            <a:ext cx="269599" cy="828712"/>
          </a:xfrm>
          <a:custGeom>
            <a:avLst/>
            <a:gdLst>
              <a:gd name="T0" fmla="*/ 424 w 425"/>
              <a:gd name="T1" fmla="*/ 0 h 1293"/>
              <a:gd name="T2" fmla="*/ 0 w 425"/>
              <a:gd name="T3" fmla="*/ 0 h 1293"/>
              <a:gd name="T4" fmla="*/ 0 w 425"/>
              <a:gd name="T5" fmla="*/ 1292 h 1293"/>
              <a:gd name="T6" fmla="*/ 424 w 425"/>
              <a:gd name="T7" fmla="*/ 1292 h 1293"/>
              <a:gd name="T8" fmla="*/ 424 w 425"/>
              <a:gd name="T9" fmla="*/ 0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5" h="1293">
                <a:moveTo>
                  <a:pt x="424" y="0"/>
                </a:moveTo>
                <a:lnTo>
                  <a:pt x="0" y="0"/>
                </a:lnTo>
                <a:lnTo>
                  <a:pt x="0" y="1292"/>
                </a:lnTo>
                <a:lnTo>
                  <a:pt x="424" y="1292"/>
                </a:lnTo>
                <a:lnTo>
                  <a:pt x="424" y="0"/>
                </a:lnTo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22" name="稻壳儿_刀客儿出品_19"/>
          <p:cNvSpPr>
            <a:spLocks noChangeArrowheads="1"/>
          </p:cNvSpPr>
          <p:nvPr/>
        </p:nvSpPr>
        <p:spPr bwMode="auto">
          <a:xfrm>
            <a:off x="6530192" y="4348523"/>
            <a:ext cx="269599" cy="173121"/>
          </a:xfrm>
          <a:custGeom>
            <a:avLst/>
            <a:gdLst>
              <a:gd name="T0" fmla="*/ 424 w 425"/>
              <a:gd name="T1" fmla="*/ 0 h 274"/>
              <a:gd name="T2" fmla="*/ 424 w 425"/>
              <a:gd name="T3" fmla="*/ 0 h 274"/>
              <a:gd name="T4" fmla="*/ 0 w 425"/>
              <a:gd name="T5" fmla="*/ 0 h 274"/>
              <a:gd name="T6" fmla="*/ 212 w 425"/>
              <a:gd name="T7" fmla="*/ 273 h 274"/>
              <a:gd name="T8" fmla="*/ 424 w 425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5" h="274">
                <a:moveTo>
                  <a:pt x="424" y="0"/>
                </a:moveTo>
                <a:lnTo>
                  <a:pt x="424" y="0"/>
                </a:lnTo>
                <a:cubicBezTo>
                  <a:pt x="0" y="0"/>
                  <a:pt x="0" y="0"/>
                  <a:pt x="0" y="0"/>
                </a:cubicBezTo>
                <a:cubicBezTo>
                  <a:pt x="20" y="181"/>
                  <a:pt x="101" y="273"/>
                  <a:pt x="212" y="273"/>
                </a:cubicBezTo>
                <a:cubicBezTo>
                  <a:pt x="322" y="273"/>
                  <a:pt x="413" y="181"/>
                  <a:pt x="424" y="0"/>
                </a:cubicBezTo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23" name="稻壳儿_刀客儿出品_20"/>
          <p:cNvSpPr>
            <a:spLocks noChangeArrowheads="1"/>
          </p:cNvSpPr>
          <p:nvPr/>
        </p:nvSpPr>
        <p:spPr bwMode="auto">
          <a:xfrm>
            <a:off x="6096001" y="3451698"/>
            <a:ext cx="380274" cy="828712"/>
          </a:xfrm>
          <a:custGeom>
            <a:avLst/>
            <a:gdLst>
              <a:gd name="T0" fmla="*/ 594 w 595"/>
              <a:gd name="T1" fmla="*/ 0 h 1293"/>
              <a:gd name="T2" fmla="*/ 0 w 595"/>
              <a:gd name="T3" fmla="*/ 0 h 1293"/>
              <a:gd name="T4" fmla="*/ 0 w 595"/>
              <a:gd name="T5" fmla="*/ 1292 h 1293"/>
              <a:gd name="T6" fmla="*/ 594 w 595"/>
              <a:gd name="T7" fmla="*/ 1292 h 1293"/>
              <a:gd name="T8" fmla="*/ 594 w 595"/>
              <a:gd name="T9" fmla="*/ 0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5" h="1293">
                <a:moveTo>
                  <a:pt x="594" y="0"/>
                </a:moveTo>
                <a:lnTo>
                  <a:pt x="0" y="0"/>
                </a:lnTo>
                <a:lnTo>
                  <a:pt x="0" y="1292"/>
                </a:lnTo>
                <a:lnTo>
                  <a:pt x="594" y="1292"/>
                </a:lnTo>
                <a:lnTo>
                  <a:pt x="594" y="0"/>
                </a:lnTo>
              </a:path>
            </a:pathLst>
          </a:custGeom>
          <a:solidFill>
            <a:srgbClr val="268B94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24" name="稻壳儿_刀客儿出品_21"/>
          <p:cNvSpPr>
            <a:spLocks noChangeArrowheads="1"/>
          </p:cNvSpPr>
          <p:nvPr/>
        </p:nvSpPr>
        <p:spPr bwMode="auto">
          <a:xfrm>
            <a:off x="6096001" y="3451698"/>
            <a:ext cx="380274" cy="828712"/>
          </a:xfrm>
          <a:custGeom>
            <a:avLst/>
            <a:gdLst>
              <a:gd name="T0" fmla="*/ 594 w 595"/>
              <a:gd name="T1" fmla="*/ 0 h 1293"/>
              <a:gd name="T2" fmla="*/ 0 w 595"/>
              <a:gd name="T3" fmla="*/ 0 h 1293"/>
              <a:gd name="T4" fmla="*/ 0 w 595"/>
              <a:gd name="T5" fmla="*/ 1292 h 1293"/>
              <a:gd name="T6" fmla="*/ 594 w 595"/>
              <a:gd name="T7" fmla="*/ 1292 h 1293"/>
              <a:gd name="T8" fmla="*/ 594 w 595"/>
              <a:gd name="T9" fmla="*/ 0 h 1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5" h="1293">
                <a:moveTo>
                  <a:pt x="594" y="0"/>
                </a:moveTo>
                <a:lnTo>
                  <a:pt x="0" y="0"/>
                </a:lnTo>
                <a:lnTo>
                  <a:pt x="0" y="1292"/>
                </a:lnTo>
                <a:lnTo>
                  <a:pt x="594" y="1292"/>
                </a:lnTo>
                <a:lnTo>
                  <a:pt x="594" y="0"/>
                </a:lnTo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25" name="稻壳儿_刀客儿出品_22"/>
          <p:cNvSpPr>
            <a:spLocks noChangeArrowheads="1"/>
          </p:cNvSpPr>
          <p:nvPr/>
        </p:nvSpPr>
        <p:spPr bwMode="auto">
          <a:xfrm>
            <a:off x="6096001" y="4348522"/>
            <a:ext cx="380274" cy="1081298"/>
          </a:xfrm>
          <a:custGeom>
            <a:avLst/>
            <a:gdLst>
              <a:gd name="T0" fmla="*/ 594 w 595"/>
              <a:gd name="T1" fmla="*/ 0 h 1685"/>
              <a:gd name="T2" fmla="*/ 594 w 595"/>
              <a:gd name="T3" fmla="*/ 0 h 1685"/>
              <a:gd name="T4" fmla="*/ 0 w 595"/>
              <a:gd name="T5" fmla="*/ 0 h 1685"/>
              <a:gd name="T6" fmla="*/ 0 w 595"/>
              <a:gd name="T7" fmla="*/ 445 h 1685"/>
              <a:gd name="T8" fmla="*/ 81 w 595"/>
              <a:gd name="T9" fmla="*/ 445 h 1685"/>
              <a:gd name="T10" fmla="*/ 81 w 595"/>
              <a:gd name="T11" fmla="*/ 1684 h 1685"/>
              <a:gd name="T12" fmla="*/ 594 w 595"/>
              <a:gd name="T13" fmla="*/ 1684 h 1685"/>
              <a:gd name="T14" fmla="*/ 594 w 595"/>
              <a:gd name="T15" fmla="*/ 81 h 1685"/>
              <a:gd name="T16" fmla="*/ 594 w 595"/>
              <a:gd name="T17" fmla="*/ 81 h 1685"/>
              <a:gd name="T18" fmla="*/ 594 w 595"/>
              <a:gd name="T19" fmla="*/ 81 h 1685"/>
              <a:gd name="T20" fmla="*/ 594 w 595"/>
              <a:gd name="T21" fmla="*/ 81 h 1685"/>
              <a:gd name="T22" fmla="*/ 594 w 595"/>
              <a:gd name="T23" fmla="*/ 72 h 1685"/>
              <a:gd name="T24" fmla="*/ 594 w 595"/>
              <a:gd name="T25" fmla="*/ 0 h 16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95" h="1685">
                <a:moveTo>
                  <a:pt x="594" y="0"/>
                </a:moveTo>
                <a:lnTo>
                  <a:pt x="594" y="0"/>
                </a:lnTo>
                <a:cubicBezTo>
                  <a:pt x="0" y="0"/>
                  <a:pt x="0" y="0"/>
                  <a:pt x="0" y="0"/>
                </a:cubicBezTo>
                <a:cubicBezTo>
                  <a:pt x="0" y="445"/>
                  <a:pt x="0" y="445"/>
                  <a:pt x="0" y="445"/>
                </a:cubicBezTo>
                <a:cubicBezTo>
                  <a:pt x="81" y="445"/>
                  <a:pt x="81" y="445"/>
                  <a:pt x="81" y="445"/>
                </a:cubicBezTo>
                <a:cubicBezTo>
                  <a:pt x="81" y="1684"/>
                  <a:pt x="81" y="1684"/>
                  <a:pt x="81" y="1684"/>
                </a:cubicBezTo>
                <a:cubicBezTo>
                  <a:pt x="594" y="1684"/>
                  <a:pt x="594" y="1684"/>
                  <a:pt x="594" y="1684"/>
                </a:cubicBezTo>
                <a:cubicBezTo>
                  <a:pt x="594" y="81"/>
                  <a:pt x="594" y="81"/>
                  <a:pt x="594" y="81"/>
                </a:cubicBezTo>
                <a:lnTo>
                  <a:pt x="594" y="81"/>
                </a:lnTo>
                <a:lnTo>
                  <a:pt x="594" y="81"/>
                </a:lnTo>
                <a:lnTo>
                  <a:pt x="594" y="81"/>
                </a:lnTo>
                <a:lnTo>
                  <a:pt x="594" y="72"/>
                </a:lnTo>
                <a:cubicBezTo>
                  <a:pt x="594" y="0"/>
                  <a:pt x="594" y="0"/>
                  <a:pt x="594" y="0"/>
                </a:cubicBez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26" name="稻壳儿_刀客儿出品_23"/>
          <p:cNvSpPr>
            <a:spLocks noChangeArrowheads="1"/>
          </p:cNvSpPr>
          <p:nvPr/>
        </p:nvSpPr>
        <p:spPr bwMode="auto">
          <a:xfrm>
            <a:off x="6147082" y="5495095"/>
            <a:ext cx="329193" cy="621533"/>
          </a:xfrm>
          <a:custGeom>
            <a:avLst/>
            <a:gdLst>
              <a:gd name="T0" fmla="*/ 513 w 514"/>
              <a:gd name="T1" fmla="*/ 0 h 968"/>
              <a:gd name="T2" fmla="*/ 513 w 514"/>
              <a:gd name="T3" fmla="*/ 0 h 968"/>
              <a:gd name="T4" fmla="*/ 0 w 514"/>
              <a:gd name="T5" fmla="*/ 0 h 968"/>
              <a:gd name="T6" fmla="*/ 0 w 514"/>
              <a:gd name="T7" fmla="*/ 735 h 968"/>
              <a:gd name="T8" fmla="*/ 252 w 514"/>
              <a:gd name="T9" fmla="*/ 967 h 968"/>
              <a:gd name="T10" fmla="*/ 513 w 514"/>
              <a:gd name="T11" fmla="*/ 735 h 968"/>
              <a:gd name="T12" fmla="*/ 513 w 514"/>
              <a:gd name="T13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4" h="968">
                <a:moveTo>
                  <a:pt x="513" y="0"/>
                </a:moveTo>
                <a:lnTo>
                  <a:pt x="513" y="0"/>
                </a:lnTo>
                <a:cubicBezTo>
                  <a:pt x="0" y="0"/>
                  <a:pt x="0" y="0"/>
                  <a:pt x="0" y="0"/>
                </a:cubicBezTo>
                <a:cubicBezTo>
                  <a:pt x="0" y="735"/>
                  <a:pt x="0" y="735"/>
                  <a:pt x="0" y="735"/>
                </a:cubicBezTo>
                <a:cubicBezTo>
                  <a:pt x="0" y="867"/>
                  <a:pt x="109" y="967"/>
                  <a:pt x="252" y="967"/>
                </a:cubicBezTo>
                <a:cubicBezTo>
                  <a:pt x="393" y="967"/>
                  <a:pt x="513" y="867"/>
                  <a:pt x="513" y="735"/>
                </a:cubicBezTo>
                <a:cubicBezTo>
                  <a:pt x="513" y="0"/>
                  <a:pt x="513" y="0"/>
                  <a:pt x="513" y="0"/>
                </a:cubicBezTo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wrap="none" lIns="90000" tIns="46800" rIns="90000" bIns="46800" anchor="ctr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27" name="稻壳儿_刀客儿出品_24"/>
          <p:cNvSpPr>
            <a:spLocks noChangeArrowheads="1"/>
          </p:cNvSpPr>
          <p:nvPr/>
        </p:nvSpPr>
        <p:spPr bwMode="auto">
          <a:xfrm>
            <a:off x="5057339" y="5600103"/>
            <a:ext cx="462574" cy="173121"/>
          </a:xfrm>
          <a:custGeom>
            <a:avLst/>
            <a:gdLst>
              <a:gd name="T0" fmla="*/ 724 w 725"/>
              <a:gd name="T1" fmla="*/ 262 h 273"/>
              <a:gd name="T2" fmla="*/ 0 w 725"/>
              <a:gd name="T3" fmla="*/ 0 h 273"/>
              <a:gd name="T4" fmla="*/ 0 w 725"/>
              <a:gd name="T5" fmla="*/ 11 h 273"/>
              <a:gd name="T6" fmla="*/ 724 w 725"/>
              <a:gd name="T7" fmla="*/ 272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5" h="273">
                <a:moveTo>
                  <a:pt x="724" y="262"/>
                </a:moveTo>
                <a:lnTo>
                  <a:pt x="0" y="0"/>
                </a:lnTo>
                <a:lnTo>
                  <a:pt x="0" y="11"/>
                </a:lnTo>
                <a:lnTo>
                  <a:pt x="724" y="272"/>
                </a:lnTo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/>
          <a:p>
            <a:endParaRPr lang="en-US" sz="5741" b="1" dirty="0">
              <a:latin typeface="+mj-lt"/>
            </a:endParaRPr>
          </a:p>
        </p:txBody>
      </p:sp>
      <p:sp>
        <p:nvSpPr>
          <p:cNvPr id="28" name="稻壳儿_刀客儿出品_25"/>
          <p:cNvSpPr>
            <a:spLocks noChangeArrowheads="1"/>
          </p:cNvSpPr>
          <p:nvPr/>
        </p:nvSpPr>
        <p:spPr bwMode="auto">
          <a:xfrm>
            <a:off x="6657897" y="4887752"/>
            <a:ext cx="471086" cy="289482"/>
          </a:xfrm>
          <a:custGeom>
            <a:avLst/>
            <a:gdLst>
              <a:gd name="T0" fmla="*/ 737 w 738"/>
              <a:gd name="T1" fmla="*/ 0 h 454"/>
              <a:gd name="T2" fmla="*/ 0 w 738"/>
              <a:gd name="T3" fmla="*/ 442 h 454"/>
              <a:gd name="T4" fmla="*/ 11 w 738"/>
              <a:gd name="T5" fmla="*/ 453 h 454"/>
              <a:gd name="T6" fmla="*/ 737 w 738"/>
              <a:gd name="T7" fmla="*/ 9 h 4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38" h="454">
                <a:moveTo>
                  <a:pt x="737" y="0"/>
                </a:moveTo>
                <a:lnTo>
                  <a:pt x="0" y="442"/>
                </a:lnTo>
                <a:lnTo>
                  <a:pt x="11" y="453"/>
                </a:lnTo>
                <a:lnTo>
                  <a:pt x="737" y="9"/>
                </a:lnTo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/>
          <a:p>
            <a:endParaRPr lang="en-US" sz="5741" b="1" dirty="0">
              <a:latin typeface="+mj-lt"/>
            </a:endParaRPr>
          </a:p>
        </p:txBody>
      </p:sp>
      <p:grpSp>
        <p:nvGrpSpPr>
          <p:cNvPr id="32" name="稻壳儿_刀客儿出品_26"/>
          <p:cNvGrpSpPr/>
          <p:nvPr/>
        </p:nvGrpSpPr>
        <p:grpSpPr>
          <a:xfrm>
            <a:off x="3105414" y="4123887"/>
            <a:ext cx="2624863" cy="861967"/>
            <a:chOff x="2303754" y="2588851"/>
            <a:chExt cx="6155221" cy="2021285"/>
          </a:xfrm>
          <a:solidFill>
            <a:schemeClr val="accent4"/>
          </a:solidFill>
        </p:grpSpPr>
        <p:sp>
          <p:nvSpPr>
            <p:cNvPr id="35" name="稻壳儿_刀客儿出品_26_1"/>
            <p:cNvSpPr>
              <a:spLocks noChangeArrowheads="1"/>
            </p:cNvSpPr>
            <p:nvPr/>
          </p:nvSpPr>
          <p:spPr bwMode="auto">
            <a:xfrm>
              <a:off x="2303754" y="2588851"/>
              <a:ext cx="1645535" cy="1645641"/>
            </a:xfrm>
            <a:custGeom>
              <a:avLst/>
              <a:gdLst>
                <a:gd name="T0" fmla="*/ 1083 w 1084"/>
                <a:gd name="T1" fmla="*/ 540 h 1085"/>
                <a:gd name="T2" fmla="*/ 1083 w 1084"/>
                <a:gd name="T3" fmla="*/ 540 h 1085"/>
                <a:gd name="T4" fmla="*/ 544 w 1084"/>
                <a:gd name="T5" fmla="*/ 1084 h 1085"/>
                <a:gd name="T6" fmla="*/ 0 w 1084"/>
                <a:gd name="T7" fmla="*/ 540 h 1085"/>
                <a:gd name="T8" fmla="*/ 544 w 1084"/>
                <a:gd name="T9" fmla="*/ 0 h 1085"/>
                <a:gd name="T10" fmla="*/ 1083 w 1084"/>
                <a:gd name="T11" fmla="*/ 540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4" h="1085">
                  <a:moveTo>
                    <a:pt x="1083" y="540"/>
                  </a:moveTo>
                  <a:lnTo>
                    <a:pt x="1083" y="540"/>
                  </a:lnTo>
                  <a:cubicBezTo>
                    <a:pt x="1083" y="838"/>
                    <a:pt x="843" y="1084"/>
                    <a:pt x="544" y="1084"/>
                  </a:cubicBezTo>
                  <a:cubicBezTo>
                    <a:pt x="241" y="1084"/>
                    <a:pt x="0" y="838"/>
                    <a:pt x="0" y="540"/>
                  </a:cubicBezTo>
                  <a:cubicBezTo>
                    <a:pt x="0" y="241"/>
                    <a:pt x="241" y="0"/>
                    <a:pt x="544" y="0"/>
                  </a:cubicBezTo>
                  <a:cubicBezTo>
                    <a:pt x="843" y="0"/>
                    <a:pt x="1083" y="241"/>
                    <a:pt x="1083" y="54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899" b="1" dirty="0">
                <a:latin typeface="+mj-lt"/>
              </a:endParaRPr>
            </a:p>
          </p:txBody>
        </p:sp>
        <p:sp>
          <p:nvSpPr>
            <p:cNvPr id="36" name="稻壳儿_刀客儿出品_26_2"/>
            <p:cNvSpPr>
              <a:spLocks noChangeArrowheads="1"/>
            </p:cNvSpPr>
            <p:nvPr/>
          </p:nvSpPr>
          <p:spPr bwMode="auto">
            <a:xfrm>
              <a:off x="3798876" y="3800804"/>
              <a:ext cx="4660099" cy="809332"/>
            </a:xfrm>
            <a:custGeom>
              <a:avLst/>
              <a:gdLst>
                <a:gd name="T0" fmla="*/ 3057 w 3058"/>
                <a:gd name="T1" fmla="*/ 538 h 539"/>
                <a:gd name="T2" fmla="*/ 895 w 3058"/>
                <a:gd name="T3" fmla="*/ 538 h 539"/>
                <a:gd name="T4" fmla="*/ 0 w 3058"/>
                <a:gd name="T5" fmla="*/ 38 h 539"/>
                <a:gd name="T6" fmla="*/ 24 w 3058"/>
                <a:gd name="T7" fmla="*/ 0 h 539"/>
                <a:gd name="T8" fmla="*/ 910 w 3058"/>
                <a:gd name="T9" fmla="*/ 495 h 539"/>
                <a:gd name="T10" fmla="*/ 3057 w 3058"/>
                <a:gd name="T11" fmla="*/ 495 h 539"/>
                <a:gd name="T12" fmla="*/ 3057 w 3058"/>
                <a:gd name="T13" fmla="*/ 538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8" h="539">
                  <a:moveTo>
                    <a:pt x="3057" y="538"/>
                  </a:moveTo>
                  <a:lnTo>
                    <a:pt x="895" y="538"/>
                  </a:lnTo>
                  <a:lnTo>
                    <a:pt x="0" y="38"/>
                  </a:lnTo>
                  <a:lnTo>
                    <a:pt x="24" y="0"/>
                  </a:lnTo>
                  <a:lnTo>
                    <a:pt x="910" y="495"/>
                  </a:lnTo>
                  <a:lnTo>
                    <a:pt x="3057" y="495"/>
                  </a:lnTo>
                  <a:lnTo>
                    <a:pt x="3057" y="53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899" b="1" dirty="0">
                <a:latin typeface="+mj-lt"/>
              </a:endParaRPr>
            </a:p>
          </p:txBody>
        </p:sp>
      </p:grpSp>
      <p:grpSp>
        <p:nvGrpSpPr>
          <p:cNvPr id="40" name="稻壳儿_刀客儿出品_27"/>
          <p:cNvGrpSpPr/>
          <p:nvPr/>
        </p:nvGrpSpPr>
        <p:grpSpPr>
          <a:xfrm>
            <a:off x="2736130" y="2335930"/>
            <a:ext cx="2624863" cy="861967"/>
            <a:chOff x="2303754" y="2588851"/>
            <a:chExt cx="6155221" cy="2021285"/>
          </a:xfrm>
          <a:solidFill>
            <a:schemeClr val="accent2"/>
          </a:solidFill>
        </p:grpSpPr>
        <p:sp>
          <p:nvSpPr>
            <p:cNvPr id="41" name="稻壳儿_刀客儿出品_27_1"/>
            <p:cNvSpPr>
              <a:spLocks noChangeArrowheads="1"/>
            </p:cNvSpPr>
            <p:nvPr/>
          </p:nvSpPr>
          <p:spPr bwMode="auto">
            <a:xfrm>
              <a:off x="2303754" y="2588851"/>
              <a:ext cx="1645535" cy="1645641"/>
            </a:xfrm>
            <a:custGeom>
              <a:avLst/>
              <a:gdLst>
                <a:gd name="T0" fmla="*/ 1083 w 1084"/>
                <a:gd name="T1" fmla="*/ 540 h 1085"/>
                <a:gd name="T2" fmla="*/ 1083 w 1084"/>
                <a:gd name="T3" fmla="*/ 540 h 1085"/>
                <a:gd name="T4" fmla="*/ 544 w 1084"/>
                <a:gd name="T5" fmla="*/ 1084 h 1085"/>
                <a:gd name="T6" fmla="*/ 0 w 1084"/>
                <a:gd name="T7" fmla="*/ 540 h 1085"/>
                <a:gd name="T8" fmla="*/ 544 w 1084"/>
                <a:gd name="T9" fmla="*/ 0 h 1085"/>
                <a:gd name="T10" fmla="*/ 1083 w 1084"/>
                <a:gd name="T11" fmla="*/ 540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4" h="1085">
                  <a:moveTo>
                    <a:pt x="1083" y="540"/>
                  </a:moveTo>
                  <a:lnTo>
                    <a:pt x="1083" y="540"/>
                  </a:lnTo>
                  <a:cubicBezTo>
                    <a:pt x="1083" y="838"/>
                    <a:pt x="843" y="1084"/>
                    <a:pt x="544" y="1084"/>
                  </a:cubicBezTo>
                  <a:cubicBezTo>
                    <a:pt x="241" y="1084"/>
                    <a:pt x="0" y="838"/>
                    <a:pt x="0" y="540"/>
                  </a:cubicBezTo>
                  <a:cubicBezTo>
                    <a:pt x="0" y="241"/>
                    <a:pt x="241" y="0"/>
                    <a:pt x="544" y="0"/>
                  </a:cubicBezTo>
                  <a:cubicBezTo>
                    <a:pt x="843" y="0"/>
                    <a:pt x="1083" y="241"/>
                    <a:pt x="1083" y="54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899" b="1" dirty="0">
                <a:latin typeface="+mj-lt"/>
              </a:endParaRPr>
            </a:p>
          </p:txBody>
        </p:sp>
        <p:sp>
          <p:nvSpPr>
            <p:cNvPr id="42" name="稻壳儿_刀客儿出品_27_2"/>
            <p:cNvSpPr>
              <a:spLocks noChangeArrowheads="1"/>
            </p:cNvSpPr>
            <p:nvPr/>
          </p:nvSpPr>
          <p:spPr bwMode="auto">
            <a:xfrm>
              <a:off x="3798876" y="3800804"/>
              <a:ext cx="4660099" cy="809332"/>
            </a:xfrm>
            <a:custGeom>
              <a:avLst/>
              <a:gdLst>
                <a:gd name="T0" fmla="*/ 3057 w 3058"/>
                <a:gd name="T1" fmla="*/ 538 h 539"/>
                <a:gd name="T2" fmla="*/ 895 w 3058"/>
                <a:gd name="T3" fmla="*/ 538 h 539"/>
                <a:gd name="T4" fmla="*/ 0 w 3058"/>
                <a:gd name="T5" fmla="*/ 38 h 539"/>
                <a:gd name="T6" fmla="*/ 24 w 3058"/>
                <a:gd name="T7" fmla="*/ 0 h 539"/>
                <a:gd name="T8" fmla="*/ 910 w 3058"/>
                <a:gd name="T9" fmla="*/ 495 h 539"/>
                <a:gd name="T10" fmla="*/ 3057 w 3058"/>
                <a:gd name="T11" fmla="*/ 495 h 539"/>
                <a:gd name="T12" fmla="*/ 3057 w 3058"/>
                <a:gd name="T13" fmla="*/ 538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8" h="539">
                  <a:moveTo>
                    <a:pt x="3057" y="538"/>
                  </a:moveTo>
                  <a:lnTo>
                    <a:pt x="895" y="538"/>
                  </a:lnTo>
                  <a:lnTo>
                    <a:pt x="0" y="38"/>
                  </a:lnTo>
                  <a:lnTo>
                    <a:pt x="24" y="0"/>
                  </a:lnTo>
                  <a:lnTo>
                    <a:pt x="910" y="495"/>
                  </a:lnTo>
                  <a:lnTo>
                    <a:pt x="3057" y="495"/>
                  </a:lnTo>
                  <a:lnTo>
                    <a:pt x="3057" y="53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899" b="1" dirty="0">
                <a:latin typeface="+mj-lt"/>
              </a:endParaRPr>
            </a:p>
          </p:txBody>
        </p:sp>
      </p:grpSp>
      <p:sp>
        <p:nvSpPr>
          <p:cNvPr id="43" name="稻壳儿_刀客儿出品_28"/>
          <p:cNvSpPr>
            <a:spLocks/>
          </p:cNvSpPr>
          <p:nvPr/>
        </p:nvSpPr>
        <p:spPr bwMode="auto">
          <a:xfrm>
            <a:off x="2879097" y="2379082"/>
            <a:ext cx="415796" cy="55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sz="2996" b="1" spc="150" dirty="0">
                <a:solidFill>
                  <a:schemeClr val="bg1"/>
                </a:solidFill>
                <a:latin typeface="+mj-lt"/>
                <a:ea typeface="Roboto" charset="0"/>
                <a:cs typeface="Roboto" charset="0"/>
                <a:sym typeface="Bebas Neue" charset="0"/>
              </a:rPr>
              <a:t>1</a:t>
            </a:r>
          </a:p>
        </p:txBody>
      </p:sp>
      <p:sp>
        <p:nvSpPr>
          <p:cNvPr id="45" name="稻壳儿_刀客儿出品_29"/>
          <p:cNvSpPr>
            <a:spLocks/>
          </p:cNvSpPr>
          <p:nvPr/>
        </p:nvSpPr>
        <p:spPr bwMode="auto">
          <a:xfrm>
            <a:off x="3248381" y="4185920"/>
            <a:ext cx="415796" cy="55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sz="2996" b="1" spc="150" dirty="0">
                <a:solidFill>
                  <a:schemeClr val="bg1"/>
                </a:solidFill>
                <a:latin typeface="+mj-lt"/>
                <a:ea typeface="Roboto" charset="0"/>
                <a:cs typeface="Roboto" charset="0"/>
                <a:sym typeface="Bebas Neue" charset="0"/>
              </a:rPr>
              <a:t>3</a:t>
            </a:r>
          </a:p>
        </p:txBody>
      </p:sp>
      <p:sp>
        <p:nvSpPr>
          <p:cNvPr id="51" name="稻壳儿_刀客儿出品_30"/>
          <p:cNvSpPr txBox="1"/>
          <p:nvPr/>
        </p:nvSpPr>
        <p:spPr>
          <a:xfrm>
            <a:off x="1256312" y="4230743"/>
            <a:ext cx="1207680" cy="402291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r"/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Roboto" charset="0"/>
              </a:rPr>
              <a:t>添加标题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Roboto" charset="0"/>
            </a:endParaRPr>
          </a:p>
        </p:txBody>
      </p:sp>
      <p:sp>
        <p:nvSpPr>
          <p:cNvPr id="52" name="稻壳儿_刀客儿出品_31"/>
          <p:cNvSpPr txBox="1"/>
          <p:nvPr/>
        </p:nvSpPr>
        <p:spPr>
          <a:xfrm>
            <a:off x="319673" y="4659773"/>
            <a:ext cx="2207307" cy="624467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zh-CN" sz="1400" dirty="0">
                <a:latin typeface="+mj-lt"/>
                <a:ea typeface="Lato Light" charset="0"/>
                <a:cs typeface="Lato Light" charset="0"/>
              </a:rPr>
              <a:t>Lorem ipsum dolor sit </a:t>
            </a:r>
            <a:r>
              <a:rPr lang="en-US" altLang="zh-CN" sz="1400" dirty="0" err="1">
                <a:latin typeface="+mj-lt"/>
                <a:ea typeface="Lato Light" charset="0"/>
                <a:cs typeface="Lato Light" charset="0"/>
              </a:rPr>
              <a:t>amet</a:t>
            </a:r>
            <a:r>
              <a:rPr lang="en-US" altLang="zh-CN" sz="1400" dirty="0">
                <a:latin typeface="+mj-lt"/>
                <a:ea typeface="Lato Light" charset="0"/>
                <a:cs typeface="Lato Light" charset="0"/>
              </a:rPr>
              <a:t>, </a:t>
            </a:r>
            <a:r>
              <a:rPr lang="en-US" altLang="zh-CN" sz="1400" dirty="0" err="1">
                <a:latin typeface="+mj-lt"/>
                <a:ea typeface="Lato Light" charset="0"/>
                <a:cs typeface="Lato Light" charset="0"/>
              </a:rPr>
              <a:t>consectetuer</a:t>
            </a:r>
            <a:r>
              <a:rPr lang="en-US" altLang="zh-CN" sz="1400" dirty="0">
                <a:latin typeface="+mj-lt"/>
                <a:ea typeface="Lato Light" charset="0"/>
                <a:cs typeface="Lato Light" charset="0"/>
              </a:rPr>
              <a:t>.</a:t>
            </a:r>
            <a:endParaRPr lang="en-US" sz="1400" dirty="0">
              <a:latin typeface="+mj-lt"/>
              <a:ea typeface="Lato Light" charset="0"/>
              <a:cs typeface="Lato Light" charset="0"/>
            </a:endParaRPr>
          </a:p>
        </p:txBody>
      </p:sp>
      <p:sp>
        <p:nvSpPr>
          <p:cNvPr id="53" name="稻壳儿_刀客儿出品_32"/>
          <p:cNvSpPr txBox="1"/>
          <p:nvPr/>
        </p:nvSpPr>
        <p:spPr>
          <a:xfrm>
            <a:off x="1256312" y="2406810"/>
            <a:ext cx="1207680" cy="402291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r"/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Roboto" charset="0"/>
              </a:rPr>
              <a:t>添加标题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Roboto" charset="0"/>
            </a:endParaRPr>
          </a:p>
        </p:txBody>
      </p:sp>
      <p:sp>
        <p:nvSpPr>
          <p:cNvPr id="54" name="稻壳儿_刀客儿出品_33"/>
          <p:cNvSpPr txBox="1"/>
          <p:nvPr/>
        </p:nvSpPr>
        <p:spPr>
          <a:xfrm>
            <a:off x="319673" y="2835840"/>
            <a:ext cx="2207307" cy="624467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zh-CN" sz="1400" dirty="0">
                <a:ea typeface="Lato Light" charset="0"/>
                <a:cs typeface="Lato Light" charset="0"/>
              </a:rPr>
              <a:t>Lorem ipsum dolor sit </a:t>
            </a:r>
            <a:r>
              <a:rPr lang="en-US" altLang="zh-CN" sz="1400" dirty="0" err="1">
                <a:ea typeface="Lato Light" charset="0"/>
                <a:cs typeface="Lato Light" charset="0"/>
              </a:rPr>
              <a:t>amet</a:t>
            </a:r>
            <a:r>
              <a:rPr lang="en-US" altLang="zh-CN" sz="1400" dirty="0">
                <a:ea typeface="Lato Light" charset="0"/>
                <a:cs typeface="Lato Light" charset="0"/>
              </a:rPr>
              <a:t>, </a:t>
            </a:r>
            <a:r>
              <a:rPr lang="en-US" altLang="zh-CN" sz="1400" dirty="0" err="1">
                <a:ea typeface="Lato Light" charset="0"/>
                <a:cs typeface="Lato Light" charset="0"/>
              </a:rPr>
              <a:t>consectetuer</a:t>
            </a:r>
            <a:r>
              <a:rPr lang="en-US" altLang="zh-CN" sz="1400" dirty="0">
                <a:ea typeface="Lato Light" charset="0"/>
                <a:cs typeface="Lato Light" charset="0"/>
              </a:rPr>
              <a:t>.</a:t>
            </a:r>
            <a:endParaRPr lang="en-US" sz="1400" dirty="0">
              <a:ea typeface="Lato Light" charset="0"/>
              <a:cs typeface="Lato Light" charset="0"/>
            </a:endParaRPr>
          </a:p>
        </p:txBody>
      </p:sp>
      <p:sp>
        <p:nvSpPr>
          <p:cNvPr id="55" name="稻壳儿_刀客儿出品_34"/>
          <p:cNvSpPr>
            <a:spLocks noEditPoints="1"/>
          </p:cNvSpPr>
          <p:nvPr/>
        </p:nvSpPr>
        <p:spPr bwMode="auto">
          <a:xfrm>
            <a:off x="7703971" y="1973941"/>
            <a:ext cx="354251" cy="487276"/>
          </a:xfrm>
          <a:custGeom>
            <a:avLst/>
            <a:gdLst>
              <a:gd name="T0" fmla="*/ 67 w 135"/>
              <a:gd name="T1" fmla="*/ 109 h 185"/>
              <a:gd name="T2" fmla="*/ 50 w 135"/>
              <a:gd name="T3" fmla="*/ 126 h 185"/>
              <a:gd name="T4" fmla="*/ 55 w 135"/>
              <a:gd name="T5" fmla="*/ 137 h 185"/>
              <a:gd name="T6" fmla="*/ 54 w 135"/>
              <a:gd name="T7" fmla="*/ 139 h 185"/>
              <a:gd name="T8" fmla="*/ 67 w 135"/>
              <a:gd name="T9" fmla="*/ 151 h 185"/>
              <a:gd name="T10" fmla="*/ 80 w 135"/>
              <a:gd name="T11" fmla="*/ 139 h 185"/>
              <a:gd name="T12" fmla="*/ 80 w 135"/>
              <a:gd name="T13" fmla="*/ 137 h 185"/>
              <a:gd name="T14" fmla="*/ 84 w 135"/>
              <a:gd name="T15" fmla="*/ 126 h 185"/>
              <a:gd name="T16" fmla="*/ 67 w 135"/>
              <a:gd name="T17" fmla="*/ 109 h 185"/>
              <a:gd name="T18" fmla="*/ 71 w 135"/>
              <a:gd name="T19" fmla="*/ 133 h 185"/>
              <a:gd name="T20" fmla="*/ 71 w 135"/>
              <a:gd name="T21" fmla="*/ 139 h 185"/>
              <a:gd name="T22" fmla="*/ 67 w 135"/>
              <a:gd name="T23" fmla="*/ 143 h 185"/>
              <a:gd name="T24" fmla="*/ 63 w 135"/>
              <a:gd name="T25" fmla="*/ 139 h 185"/>
              <a:gd name="T26" fmla="*/ 63 w 135"/>
              <a:gd name="T27" fmla="*/ 133 h 185"/>
              <a:gd name="T28" fmla="*/ 59 w 135"/>
              <a:gd name="T29" fmla="*/ 126 h 185"/>
              <a:gd name="T30" fmla="*/ 67 w 135"/>
              <a:gd name="T31" fmla="*/ 118 h 185"/>
              <a:gd name="T32" fmla="*/ 76 w 135"/>
              <a:gd name="T33" fmla="*/ 126 h 185"/>
              <a:gd name="T34" fmla="*/ 71 w 135"/>
              <a:gd name="T35" fmla="*/ 133 h 185"/>
              <a:gd name="T36" fmla="*/ 118 w 135"/>
              <a:gd name="T37" fmla="*/ 75 h 185"/>
              <a:gd name="T38" fmla="*/ 118 w 135"/>
              <a:gd name="T39" fmla="*/ 50 h 185"/>
              <a:gd name="T40" fmla="*/ 67 w 135"/>
              <a:gd name="T41" fmla="*/ 0 h 185"/>
              <a:gd name="T42" fmla="*/ 16 w 135"/>
              <a:gd name="T43" fmla="*/ 50 h 185"/>
              <a:gd name="T44" fmla="*/ 16 w 135"/>
              <a:gd name="T45" fmla="*/ 75 h 185"/>
              <a:gd name="T46" fmla="*/ 0 w 135"/>
              <a:gd name="T47" fmla="*/ 92 h 185"/>
              <a:gd name="T48" fmla="*/ 0 w 135"/>
              <a:gd name="T49" fmla="*/ 168 h 185"/>
              <a:gd name="T50" fmla="*/ 16 w 135"/>
              <a:gd name="T51" fmla="*/ 185 h 185"/>
              <a:gd name="T52" fmla="*/ 118 w 135"/>
              <a:gd name="T53" fmla="*/ 185 h 185"/>
              <a:gd name="T54" fmla="*/ 135 w 135"/>
              <a:gd name="T55" fmla="*/ 168 h 185"/>
              <a:gd name="T56" fmla="*/ 135 w 135"/>
              <a:gd name="T57" fmla="*/ 92 h 185"/>
              <a:gd name="T58" fmla="*/ 118 w 135"/>
              <a:gd name="T59" fmla="*/ 75 h 185"/>
              <a:gd name="T60" fmla="*/ 25 w 135"/>
              <a:gd name="T61" fmla="*/ 50 h 185"/>
              <a:gd name="T62" fmla="*/ 67 w 135"/>
              <a:gd name="T63" fmla="*/ 8 h 185"/>
              <a:gd name="T64" fmla="*/ 109 w 135"/>
              <a:gd name="T65" fmla="*/ 50 h 185"/>
              <a:gd name="T66" fmla="*/ 109 w 135"/>
              <a:gd name="T67" fmla="*/ 75 h 185"/>
              <a:gd name="T68" fmla="*/ 25 w 135"/>
              <a:gd name="T69" fmla="*/ 75 h 185"/>
              <a:gd name="T70" fmla="*/ 25 w 135"/>
              <a:gd name="T71" fmla="*/ 50 h 185"/>
              <a:gd name="T72" fmla="*/ 126 w 135"/>
              <a:gd name="T73" fmla="*/ 168 h 185"/>
              <a:gd name="T74" fmla="*/ 118 w 135"/>
              <a:gd name="T75" fmla="*/ 177 h 185"/>
              <a:gd name="T76" fmla="*/ 16 w 135"/>
              <a:gd name="T77" fmla="*/ 177 h 185"/>
              <a:gd name="T78" fmla="*/ 8 w 135"/>
              <a:gd name="T79" fmla="*/ 168 h 185"/>
              <a:gd name="T80" fmla="*/ 8 w 135"/>
              <a:gd name="T81" fmla="*/ 92 h 185"/>
              <a:gd name="T82" fmla="*/ 16 w 135"/>
              <a:gd name="T83" fmla="*/ 84 h 185"/>
              <a:gd name="T84" fmla="*/ 118 w 135"/>
              <a:gd name="T85" fmla="*/ 84 h 185"/>
              <a:gd name="T86" fmla="*/ 126 w 135"/>
              <a:gd name="T87" fmla="*/ 92 h 185"/>
              <a:gd name="T88" fmla="*/ 126 w 135"/>
              <a:gd name="T89" fmla="*/ 168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5" h="185">
                <a:moveTo>
                  <a:pt x="67" y="109"/>
                </a:moveTo>
                <a:cubicBezTo>
                  <a:pt x="58" y="109"/>
                  <a:pt x="50" y="117"/>
                  <a:pt x="50" y="126"/>
                </a:cubicBezTo>
                <a:cubicBezTo>
                  <a:pt x="50" y="130"/>
                  <a:pt x="52" y="134"/>
                  <a:pt x="55" y="137"/>
                </a:cubicBezTo>
                <a:cubicBezTo>
                  <a:pt x="55" y="138"/>
                  <a:pt x="54" y="138"/>
                  <a:pt x="54" y="139"/>
                </a:cubicBezTo>
                <a:cubicBezTo>
                  <a:pt x="54" y="146"/>
                  <a:pt x="60" y="151"/>
                  <a:pt x="67" y="151"/>
                </a:cubicBezTo>
                <a:cubicBezTo>
                  <a:pt x="74" y="151"/>
                  <a:pt x="80" y="146"/>
                  <a:pt x="80" y="139"/>
                </a:cubicBezTo>
                <a:cubicBezTo>
                  <a:pt x="80" y="138"/>
                  <a:pt x="80" y="138"/>
                  <a:pt x="80" y="137"/>
                </a:cubicBezTo>
                <a:cubicBezTo>
                  <a:pt x="82" y="134"/>
                  <a:pt x="84" y="130"/>
                  <a:pt x="84" y="126"/>
                </a:cubicBezTo>
                <a:cubicBezTo>
                  <a:pt x="84" y="117"/>
                  <a:pt x="76" y="109"/>
                  <a:pt x="67" y="109"/>
                </a:cubicBezTo>
                <a:close/>
                <a:moveTo>
                  <a:pt x="71" y="133"/>
                </a:moveTo>
                <a:cubicBezTo>
                  <a:pt x="71" y="139"/>
                  <a:pt x="71" y="139"/>
                  <a:pt x="71" y="139"/>
                </a:cubicBezTo>
                <a:cubicBezTo>
                  <a:pt x="71" y="141"/>
                  <a:pt x="69" y="143"/>
                  <a:pt x="67" y="143"/>
                </a:cubicBezTo>
                <a:cubicBezTo>
                  <a:pt x="65" y="143"/>
                  <a:pt x="63" y="141"/>
                  <a:pt x="63" y="139"/>
                </a:cubicBezTo>
                <a:cubicBezTo>
                  <a:pt x="63" y="133"/>
                  <a:pt x="63" y="133"/>
                  <a:pt x="63" y="133"/>
                </a:cubicBezTo>
                <a:cubicBezTo>
                  <a:pt x="60" y="132"/>
                  <a:pt x="59" y="129"/>
                  <a:pt x="59" y="126"/>
                </a:cubicBezTo>
                <a:cubicBezTo>
                  <a:pt x="59" y="121"/>
                  <a:pt x="62" y="118"/>
                  <a:pt x="67" y="118"/>
                </a:cubicBezTo>
                <a:cubicBezTo>
                  <a:pt x="72" y="118"/>
                  <a:pt x="76" y="121"/>
                  <a:pt x="76" y="126"/>
                </a:cubicBezTo>
                <a:cubicBezTo>
                  <a:pt x="76" y="129"/>
                  <a:pt x="74" y="132"/>
                  <a:pt x="71" y="133"/>
                </a:cubicBezTo>
                <a:close/>
                <a:moveTo>
                  <a:pt x="118" y="75"/>
                </a:moveTo>
                <a:cubicBezTo>
                  <a:pt x="118" y="50"/>
                  <a:pt x="118" y="50"/>
                  <a:pt x="118" y="50"/>
                </a:cubicBezTo>
                <a:cubicBezTo>
                  <a:pt x="118" y="22"/>
                  <a:pt x="95" y="0"/>
                  <a:pt x="67" y="0"/>
                </a:cubicBezTo>
                <a:cubicBezTo>
                  <a:pt x="39" y="0"/>
                  <a:pt x="16" y="22"/>
                  <a:pt x="16" y="50"/>
                </a:cubicBezTo>
                <a:cubicBezTo>
                  <a:pt x="16" y="75"/>
                  <a:pt x="16" y="75"/>
                  <a:pt x="16" y="75"/>
                </a:cubicBezTo>
                <a:cubicBezTo>
                  <a:pt x="7" y="75"/>
                  <a:pt x="0" y="83"/>
                  <a:pt x="0" y="92"/>
                </a:cubicBezTo>
                <a:cubicBezTo>
                  <a:pt x="0" y="168"/>
                  <a:pt x="0" y="168"/>
                  <a:pt x="0" y="168"/>
                </a:cubicBezTo>
                <a:cubicBezTo>
                  <a:pt x="0" y="178"/>
                  <a:pt x="7" y="185"/>
                  <a:pt x="16" y="185"/>
                </a:cubicBezTo>
                <a:cubicBezTo>
                  <a:pt x="118" y="185"/>
                  <a:pt x="118" y="185"/>
                  <a:pt x="118" y="185"/>
                </a:cubicBezTo>
                <a:cubicBezTo>
                  <a:pt x="127" y="185"/>
                  <a:pt x="135" y="178"/>
                  <a:pt x="135" y="168"/>
                </a:cubicBezTo>
                <a:cubicBezTo>
                  <a:pt x="135" y="92"/>
                  <a:pt x="135" y="92"/>
                  <a:pt x="135" y="92"/>
                </a:cubicBezTo>
                <a:cubicBezTo>
                  <a:pt x="135" y="83"/>
                  <a:pt x="127" y="75"/>
                  <a:pt x="118" y="75"/>
                </a:cubicBezTo>
                <a:close/>
                <a:moveTo>
                  <a:pt x="25" y="50"/>
                </a:moveTo>
                <a:cubicBezTo>
                  <a:pt x="25" y="27"/>
                  <a:pt x="44" y="8"/>
                  <a:pt x="67" y="8"/>
                </a:cubicBezTo>
                <a:cubicBezTo>
                  <a:pt x="90" y="8"/>
                  <a:pt x="109" y="27"/>
                  <a:pt x="109" y="50"/>
                </a:cubicBezTo>
                <a:cubicBezTo>
                  <a:pt x="109" y="75"/>
                  <a:pt x="109" y="75"/>
                  <a:pt x="109" y="75"/>
                </a:cubicBezTo>
                <a:cubicBezTo>
                  <a:pt x="25" y="75"/>
                  <a:pt x="25" y="75"/>
                  <a:pt x="25" y="75"/>
                </a:cubicBezTo>
                <a:lnTo>
                  <a:pt x="25" y="50"/>
                </a:lnTo>
                <a:close/>
                <a:moveTo>
                  <a:pt x="126" y="168"/>
                </a:moveTo>
                <a:cubicBezTo>
                  <a:pt x="126" y="173"/>
                  <a:pt x="122" y="177"/>
                  <a:pt x="118" y="177"/>
                </a:cubicBezTo>
                <a:cubicBezTo>
                  <a:pt x="16" y="177"/>
                  <a:pt x="16" y="177"/>
                  <a:pt x="16" y="177"/>
                </a:cubicBezTo>
                <a:cubicBezTo>
                  <a:pt x="12" y="177"/>
                  <a:pt x="8" y="173"/>
                  <a:pt x="8" y="168"/>
                </a:cubicBezTo>
                <a:cubicBezTo>
                  <a:pt x="8" y="92"/>
                  <a:pt x="8" y="92"/>
                  <a:pt x="8" y="92"/>
                </a:cubicBezTo>
                <a:cubicBezTo>
                  <a:pt x="8" y="88"/>
                  <a:pt x="12" y="84"/>
                  <a:pt x="16" y="84"/>
                </a:cubicBezTo>
                <a:cubicBezTo>
                  <a:pt x="118" y="84"/>
                  <a:pt x="118" y="84"/>
                  <a:pt x="118" y="84"/>
                </a:cubicBezTo>
                <a:cubicBezTo>
                  <a:pt x="122" y="84"/>
                  <a:pt x="126" y="88"/>
                  <a:pt x="126" y="92"/>
                </a:cubicBezTo>
                <a:lnTo>
                  <a:pt x="126" y="1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endParaRPr lang="en-US" sz="1798">
              <a:latin typeface="+mj-lt"/>
            </a:endParaRPr>
          </a:p>
        </p:txBody>
      </p:sp>
      <p:sp>
        <p:nvSpPr>
          <p:cNvPr id="56" name="稻壳儿_刀客儿出品_35"/>
          <p:cNvSpPr>
            <a:spLocks noEditPoints="1"/>
          </p:cNvSpPr>
          <p:nvPr/>
        </p:nvSpPr>
        <p:spPr bwMode="auto">
          <a:xfrm>
            <a:off x="9662161" y="2077229"/>
            <a:ext cx="490168" cy="309428"/>
          </a:xfrm>
          <a:custGeom>
            <a:avLst/>
            <a:gdLst>
              <a:gd name="T0" fmla="*/ 93 w 186"/>
              <a:gd name="T1" fmla="*/ 16 h 118"/>
              <a:gd name="T2" fmla="*/ 51 w 186"/>
              <a:gd name="T3" fmla="*/ 59 h 118"/>
              <a:gd name="T4" fmla="*/ 93 w 186"/>
              <a:gd name="T5" fmla="*/ 101 h 118"/>
              <a:gd name="T6" fmla="*/ 135 w 186"/>
              <a:gd name="T7" fmla="*/ 59 h 118"/>
              <a:gd name="T8" fmla="*/ 93 w 186"/>
              <a:gd name="T9" fmla="*/ 16 h 118"/>
              <a:gd name="T10" fmla="*/ 93 w 186"/>
              <a:gd name="T11" fmla="*/ 92 h 118"/>
              <a:gd name="T12" fmla="*/ 59 w 186"/>
              <a:gd name="T13" fmla="*/ 59 h 118"/>
              <a:gd name="T14" fmla="*/ 93 w 186"/>
              <a:gd name="T15" fmla="*/ 25 h 118"/>
              <a:gd name="T16" fmla="*/ 127 w 186"/>
              <a:gd name="T17" fmla="*/ 59 h 118"/>
              <a:gd name="T18" fmla="*/ 93 w 186"/>
              <a:gd name="T19" fmla="*/ 92 h 118"/>
              <a:gd name="T20" fmla="*/ 93 w 186"/>
              <a:gd name="T21" fmla="*/ 46 h 118"/>
              <a:gd name="T22" fmla="*/ 81 w 186"/>
              <a:gd name="T23" fmla="*/ 59 h 118"/>
              <a:gd name="T24" fmla="*/ 93 w 186"/>
              <a:gd name="T25" fmla="*/ 71 h 118"/>
              <a:gd name="T26" fmla="*/ 106 w 186"/>
              <a:gd name="T27" fmla="*/ 59 h 118"/>
              <a:gd name="T28" fmla="*/ 93 w 186"/>
              <a:gd name="T29" fmla="*/ 46 h 118"/>
              <a:gd name="T30" fmla="*/ 93 w 186"/>
              <a:gd name="T31" fmla="*/ 0 h 118"/>
              <a:gd name="T32" fmla="*/ 0 w 186"/>
              <a:gd name="T33" fmla="*/ 59 h 118"/>
              <a:gd name="T34" fmla="*/ 93 w 186"/>
              <a:gd name="T35" fmla="*/ 118 h 118"/>
              <a:gd name="T36" fmla="*/ 186 w 186"/>
              <a:gd name="T37" fmla="*/ 59 h 118"/>
              <a:gd name="T38" fmla="*/ 93 w 186"/>
              <a:gd name="T39" fmla="*/ 0 h 118"/>
              <a:gd name="T40" fmla="*/ 93 w 186"/>
              <a:gd name="T41" fmla="*/ 109 h 118"/>
              <a:gd name="T42" fmla="*/ 9 w 186"/>
              <a:gd name="T43" fmla="*/ 59 h 118"/>
              <a:gd name="T44" fmla="*/ 93 w 186"/>
              <a:gd name="T45" fmla="*/ 8 h 118"/>
              <a:gd name="T46" fmla="*/ 178 w 186"/>
              <a:gd name="T47" fmla="*/ 59 h 118"/>
              <a:gd name="T48" fmla="*/ 93 w 186"/>
              <a:gd name="T49" fmla="*/ 109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86" h="118">
                <a:moveTo>
                  <a:pt x="93" y="16"/>
                </a:moveTo>
                <a:cubicBezTo>
                  <a:pt x="70" y="16"/>
                  <a:pt x="51" y="35"/>
                  <a:pt x="51" y="59"/>
                </a:cubicBezTo>
                <a:cubicBezTo>
                  <a:pt x="51" y="82"/>
                  <a:pt x="70" y="101"/>
                  <a:pt x="93" y="101"/>
                </a:cubicBezTo>
                <a:cubicBezTo>
                  <a:pt x="117" y="101"/>
                  <a:pt x="135" y="82"/>
                  <a:pt x="135" y="59"/>
                </a:cubicBezTo>
                <a:cubicBezTo>
                  <a:pt x="135" y="35"/>
                  <a:pt x="117" y="16"/>
                  <a:pt x="93" y="16"/>
                </a:cubicBezTo>
                <a:close/>
                <a:moveTo>
                  <a:pt x="93" y="92"/>
                </a:moveTo>
                <a:cubicBezTo>
                  <a:pt x="75" y="92"/>
                  <a:pt x="59" y="77"/>
                  <a:pt x="59" y="59"/>
                </a:cubicBezTo>
                <a:cubicBezTo>
                  <a:pt x="59" y="40"/>
                  <a:pt x="75" y="25"/>
                  <a:pt x="93" y="25"/>
                </a:cubicBezTo>
                <a:cubicBezTo>
                  <a:pt x="112" y="25"/>
                  <a:pt x="127" y="40"/>
                  <a:pt x="127" y="59"/>
                </a:cubicBezTo>
                <a:cubicBezTo>
                  <a:pt x="127" y="77"/>
                  <a:pt x="112" y="92"/>
                  <a:pt x="93" y="92"/>
                </a:cubicBezTo>
                <a:close/>
                <a:moveTo>
                  <a:pt x="93" y="46"/>
                </a:moveTo>
                <a:cubicBezTo>
                  <a:pt x="86" y="46"/>
                  <a:pt x="81" y="52"/>
                  <a:pt x="81" y="59"/>
                </a:cubicBezTo>
                <a:cubicBezTo>
                  <a:pt x="81" y="66"/>
                  <a:pt x="86" y="71"/>
                  <a:pt x="93" y="71"/>
                </a:cubicBezTo>
                <a:cubicBezTo>
                  <a:pt x="100" y="71"/>
                  <a:pt x="106" y="66"/>
                  <a:pt x="106" y="59"/>
                </a:cubicBezTo>
                <a:cubicBezTo>
                  <a:pt x="106" y="52"/>
                  <a:pt x="100" y="46"/>
                  <a:pt x="93" y="46"/>
                </a:cubicBezTo>
                <a:close/>
                <a:moveTo>
                  <a:pt x="93" y="0"/>
                </a:moveTo>
                <a:cubicBezTo>
                  <a:pt x="42" y="0"/>
                  <a:pt x="0" y="42"/>
                  <a:pt x="0" y="59"/>
                </a:cubicBezTo>
                <a:cubicBezTo>
                  <a:pt x="0" y="76"/>
                  <a:pt x="42" y="118"/>
                  <a:pt x="93" y="118"/>
                </a:cubicBezTo>
                <a:cubicBezTo>
                  <a:pt x="144" y="118"/>
                  <a:pt x="186" y="76"/>
                  <a:pt x="186" y="59"/>
                </a:cubicBezTo>
                <a:cubicBezTo>
                  <a:pt x="186" y="42"/>
                  <a:pt x="144" y="0"/>
                  <a:pt x="93" y="0"/>
                </a:cubicBezTo>
                <a:close/>
                <a:moveTo>
                  <a:pt x="93" y="109"/>
                </a:moveTo>
                <a:cubicBezTo>
                  <a:pt x="47" y="109"/>
                  <a:pt x="9" y="73"/>
                  <a:pt x="9" y="59"/>
                </a:cubicBezTo>
                <a:cubicBezTo>
                  <a:pt x="9" y="44"/>
                  <a:pt x="47" y="8"/>
                  <a:pt x="93" y="8"/>
                </a:cubicBezTo>
                <a:cubicBezTo>
                  <a:pt x="140" y="8"/>
                  <a:pt x="178" y="44"/>
                  <a:pt x="178" y="59"/>
                </a:cubicBezTo>
                <a:cubicBezTo>
                  <a:pt x="178" y="73"/>
                  <a:pt x="140" y="109"/>
                  <a:pt x="93" y="10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endParaRPr lang="en-US" sz="1798">
              <a:latin typeface="+mj-lt"/>
            </a:endParaRPr>
          </a:p>
        </p:txBody>
      </p:sp>
      <p:sp>
        <p:nvSpPr>
          <p:cNvPr id="60" name="稻壳儿_刀客儿出品_36"/>
          <p:cNvSpPr txBox="1"/>
          <p:nvPr/>
        </p:nvSpPr>
        <p:spPr>
          <a:xfrm>
            <a:off x="7594802" y="2844582"/>
            <a:ext cx="1717219" cy="787396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>
            <a:defPPr>
              <a:defRPr lang="en-US"/>
            </a:defPPr>
            <a:lvl1pPr>
              <a:lnSpc>
                <a:spcPct val="130000"/>
              </a:lnSpc>
              <a:defRPr sz="1198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Sugar plum gummi bears. Apple pie yummy cake</a:t>
            </a:r>
          </a:p>
        </p:txBody>
      </p:sp>
      <p:sp>
        <p:nvSpPr>
          <p:cNvPr id="61" name="稻壳儿_刀客儿出品_37"/>
          <p:cNvSpPr/>
          <p:nvPr/>
        </p:nvSpPr>
        <p:spPr>
          <a:xfrm>
            <a:off x="7594801" y="2575129"/>
            <a:ext cx="867843" cy="299314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398" b="1">
                <a:solidFill>
                  <a:schemeClr val="tx1">
                    <a:lumMod val="85000"/>
                    <a:lumOff val="15000"/>
                  </a:schemeClr>
                </a:solidFill>
              </a:rPr>
              <a:t>添加标题</a:t>
            </a:r>
            <a:endParaRPr lang="en-US" sz="1398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2" name="稻壳儿_刀客儿出品_38"/>
          <p:cNvSpPr txBox="1"/>
          <p:nvPr/>
        </p:nvSpPr>
        <p:spPr>
          <a:xfrm>
            <a:off x="9555186" y="2844582"/>
            <a:ext cx="1717219" cy="788871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>
            <a:defPPr>
              <a:defRPr lang="en-US"/>
            </a:defPPr>
            <a:lvl1pPr>
              <a:lnSpc>
                <a:spcPct val="130000"/>
              </a:lnSpc>
              <a:defRPr sz="1198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Sugar plum gummi bears. Apple pie yummy cake</a:t>
            </a:r>
          </a:p>
        </p:txBody>
      </p:sp>
      <p:sp>
        <p:nvSpPr>
          <p:cNvPr id="63" name="稻壳儿_刀客儿出品_39"/>
          <p:cNvSpPr/>
          <p:nvPr/>
        </p:nvSpPr>
        <p:spPr>
          <a:xfrm>
            <a:off x="9555185" y="2575129"/>
            <a:ext cx="867843" cy="299314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398" b="1">
                <a:solidFill>
                  <a:schemeClr val="tx1">
                    <a:lumMod val="85000"/>
                    <a:lumOff val="15000"/>
                  </a:schemeClr>
                </a:solidFill>
              </a:rPr>
              <a:t>添加标题</a:t>
            </a:r>
            <a:endParaRPr lang="en-US" sz="1398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" name="稻壳儿_刀客儿出品_40"/>
          <p:cNvGrpSpPr/>
          <p:nvPr/>
        </p:nvGrpSpPr>
        <p:grpSpPr>
          <a:xfrm>
            <a:off x="7714857" y="4164361"/>
            <a:ext cx="3557549" cy="1696277"/>
            <a:chOff x="7351832" y="3855561"/>
            <a:chExt cx="5278151" cy="1698904"/>
          </a:xfrm>
        </p:grpSpPr>
        <p:sp>
          <p:nvSpPr>
            <p:cNvPr id="66" name="稻壳儿_刀客儿出品_40_1"/>
            <p:cNvSpPr/>
            <p:nvPr/>
          </p:nvSpPr>
          <p:spPr>
            <a:xfrm>
              <a:off x="7351832" y="3855561"/>
              <a:ext cx="5278151" cy="171552"/>
            </a:xfrm>
            <a:prstGeom prst="flowChartProcess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6">
                <a:latin typeface="+mj-lt"/>
              </a:endParaRPr>
            </a:p>
          </p:txBody>
        </p:sp>
        <p:sp>
          <p:nvSpPr>
            <p:cNvPr id="67" name="稻壳儿_刀客儿出品_40_2"/>
            <p:cNvSpPr/>
            <p:nvPr/>
          </p:nvSpPr>
          <p:spPr>
            <a:xfrm>
              <a:off x="7351832" y="4364679"/>
              <a:ext cx="3209160" cy="171552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6">
                <a:latin typeface="+mj-lt"/>
              </a:endParaRPr>
            </a:p>
          </p:txBody>
        </p:sp>
        <p:sp>
          <p:nvSpPr>
            <p:cNvPr id="68" name="稻壳儿_刀客儿出品_40_3"/>
            <p:cNvSpPr/>
            <p:nvPr/>
          </p:nvSpPr>
          <p:spPr>
            <a:xfrm>
              <a:off x="7356654" y="4873796"/>
              <a:ext cx="2593108" cy="171552"/>
            </a:xfrm>
            <a:prstGeom prst="flowChartProcess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6">
                <a:latin typeface="+mj-lt"/>
              </a:endParaRPr>
            </a:p>
          </p:txBody>
        </p:sp>
        <p:sp>
          <p:nvSpPr>
            <p:cNvPr id="69" name="稻壳儿_刀客儿出品_40_4"/>
            <p:cNvSpPr/>
            <p:nvPr/>
          </p:nvSpPr>
          <p:spPr>
            <a:xfrm>
              <a:off x="7362275" y="5382913"/>
              <a:ext cx="4664581" cy="171552"/>
            </a:xfrm>
            <a:prstGeom prst="flowChartProcess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6">
                <a:latin typeface="+mj-lt"/>
              </a:endParaRPr>
            </a:p>
          </p:txBody>
        </p:sp>
      </p:grpSp>
      <p:sp>
        <p:nvSpPr>
          <p:cNvPr id="70" name="稻壳儿_刀客儿出品_41"/>
          <p:cNvSpPr txBox="1"/>
          <p:nvPr/>
        </p:nvSpPr>
        <p:spPr>
          <a:xfrm>
            <a:off x="7594801" y="3867549"/>
            <a:ext cx="797311" cy="278860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198">
                <a:solidFill>
                  <a:schemeClr val="tx2"/>
                </a:solidFill>
                <a:latin typeface="+mn-ea"/>
              </a:rPr>
              <a:t>添加标题</a:t>
            </a:r>
            <a:endParaRPr lang="en-US" sz="1198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71" name="稻壳儿_刀客儿出品_42"/>
          <p:cNvSpPr txBox="1"/>
          <p:nvPr/>
        </p:nvSpPr>
        <p:spPr>
          <a:xfrm>
            <a:off x="7594801" y="4376018"/>
            <a:ext cx="797311" cy="278860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198">
                <a:solidFill>
                  <a:schemeClr val="accent1"/>
                </a:solidFill>
                <a:latin typeface="+mn-ea"/>
              </a:rPr>
              <a:t>添加标题</a:t>
            </a:r>
            <a:endParaRPr lang="en-US" sz="1198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72" name="稻壳儿_刀客儿出品_43"/>
          <p:cNvSpPr txBox="1"/>
          <p:nvPr/>
        </p:nvSpPr>
        <p:spPr>
          <a:xfrm>
            <a:off x="7627338" y="4889674"/>
            <a:ext cx="797311" cy="278860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198">
                <a:solidFill>
                  <a:schemeClr val="accent2"/>
                </a:solidFill>
                <a:latin typeface="+mn-ea"/>
              </a:rPr>
              <a:t>添加标题</a:t>
            </a:r>
            <a:endParaRPr lang="en-US" sz="1198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73" name="稻壳儿_刀客儿出品_44"/>
          <p:cNvSpPr txBox="1"/>
          <p:nvPr/>
        </p:nvSpPr>
        <p:spPr>
          <a:xfrm>
            <a:off x="7627336" y="5387703"/>
            <a:ext cx="797311" cy="278860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198">
                <a:solidFill>
                  <a:schemeClr val="accent3"/>
                </a:solidFill>
                <a:latin typeface="+mn-ea"/>
              </a:rPr>
              <a:t>添加标题</a:t>
            </a:r>
            <a:endParaRPr lang="en-US" sz="1198" dirty="0">
              <a:solidFill>
                <a:schemeClr val="accent3"/>
              </a:solidFill>
              <a:latin typeface="+mn-ea"/>
            </a:endParaRPr>
          </a:p>
        </p:txBody>
      </p:sp>
      <p:sp>
        <p:nvSpPr>
          <p:cNvPr id="59" name="稻壳儿_刀客儿出品_45">
            <a:extLst>
              <a:ext uri="{FF2B5EF4-FFF2-40B4-BE49-F238E27FC236}">
                <a16:creationId xmlns:a16="http://schemas.microsoft.com/office/drawing/2014/main" id="{DE197EF9-4AD1-4498-9916-58E04944ABD0}"/>
              </a:ext>
            </a:extLst>
          </p:cNvPr>
          <p:cNvSpPr txBox="1"/>
          <p:nvPr/>
        </p:nvSpPr>
        <p:spPr>
          <a:xfrm>
            <a:off x="4568103" y="509272"/>
            <a:ext cx="3055793" cy="58477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3200"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在这里</a:t>
            </a:r>
            <a:r>
              <a:rPr lang="zh-CN" altLang="en-US"/>
              <a:t>添加标题</a:t>
            </a:r>
            <a:endParaRPr lang="en-US" dirty="0"/>
          </a:p>
        </p:txBody>
      </p:sp>
      <p:sp>
        <p:nvSpPr>
          <p:cNvPr id="64" name="稻壳儿_刀客儿出品_46">
            <a:extLst>
              <a:ext uri="{FF2B5EF4-FFF2-40B4-BE49-F238E27FC236}">
                <a16:creationId xmlns:a16="http://schemas.microsoft.com/office/drawing/2014/main" id="{3439F447-4C04-40B7-BD69-56BE9004007D}"/>
              </a:ext>
            </a:extLst>
          </p:cNvPr>
          <p:cNvSpPr txBox="1"/>
          <p:nvPr/>
        </p:nvSpPr>
        <p:spPr>
          <a:xfrm>
            <a:off x="3681642" y="1031741"/>
            <a:ext cx="4828714" cy="30777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1400"/>
            </a:lvl1pPr>
          </a:lstStyle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consectetuer</a:t>
            </a:r>
            <a:r>
              <a:rPr lang="en-US" altLang="zh-CN" dirty="0"/>
              <a:t> </a:t>
            </a:r>
            <a:r>
              <a:rPr lang="en-US" altLang="zh-CN" dirty="0" err="1"/>
              <a:t>adicing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4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/>
      <p:bldP spid="28" grpId="0"/>
      <p:bldP spid="43" grpId="0"/>
      <p:bldP spid="45" grpId="0"/>
      <p:bldP spid="51" grpId="0"/>
      <p:bldP spid="52" grpId="0"/>
      <p:bldP spid="53" grpId="0"/>
      <p:bldP spid="54" grpId="0"/>
      <p:bldP spid="55" grpId="0" animBg="1"/>
      <p:bldP spid="56" grpId="0" animBg="1"/>
      <p:bldP spid="60" grpId="0"/>
      <p:bldP spid="61" grpId="0"/>
      <p:bldP spid="62" grpId="0"/>
      <p:bldP spid="63" grpId="0"/>
      <p:bldP spid="70" grpId="0"/>
      <p:bldP spid="71" grpId="0"/>
      <p:bldP spid="72" grpId="0"/>
      <p:bldP spid="73" grpId="0"/>
      <p:bldP spid="59" grpId="0"/>
      <p:bldP spid="59" grpId="1"/>
      <p:bldP spid="64" grpId="0"/>
      <p:bldP spid="64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稻壳儿_刀客儿出品_1" descr="A large building&#10;&#10;Description automatically generated">
            <a:extLst>
              <a:ext uri="{FF2B5EF4-FFF2-40B4-BE49-F238E27FC236}">
                <a16:creationId xmlns:a16="http://schemas.microsoft.com/office/drawing/2014/main" id="{224C687D-AE79-401C-8CAA-45A2D54FA45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71" b="28471"/>
          <a:stretch>
            <a:fillRect/>
          </a:stretch>
        </p:blipFill>
        <p:spPr/>
      </p:pic>
      <p:sp>
        <p:nvSpPr>
          <p:cNvPr id="8" name="稻壳儿_刀客儿出品_2"/>
          <p:cNvSpPr/>
          <p:nvPr/>
        </p:nvSpPr>
        <p:spPr>
          <a:xfrm>
            <a:off x="1208807" y="-1"/>
            <a:ext cx="3337560" cy="542174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13" name="稻壳儿_刀客儿出品_3">
            <a:extLst>
              <a:ext uri="{FF2B5EF4-FFF2-40B4-BE49-F238E27FC236}">
                <a16:creationId xmlns:a16="http://schemas.microsoft.com/office/drawing/2014/main" id="{087A88D6-0833-475B-ACEF-90ADB543452B}"/>
              </a:ext>
            </a:extLst>
          </p:cNvPr>
          <p:cNvSpPr txBox="1">
            <a:spLocks/>
          </p:cNvSpPr>
          <p:nvPr/>
        </p:nvSpPr>
        <p:spPr>
          <a:xfrm>
            <a:off x="5068534" y="4352413"/>
            <a:ext cx="3416320" cy="675891"/>
          </a:xfrm>
          <a:prstGeom prst="rect">
            <a:avLst/>
          </a:prstGeom>
        </p:spPr>
        <p:txBody>
          <a:bodyPr wrap="non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zh-CN" altLang="en-US" sz="3600" dirty="0">
                <a:latin typeface="+mj-ea"/>
                <a:ea typeface="+mj-ea"/>
                <a:cs typeface="+mn-ea"/>
                <a:sym typeface="+mn-lt"/>
              </a:rPr>
              <a:t>在这里添加标题</a:t>
            </a:r>
            <a:endParaRPr lang="id-ID" sz="3600" dirty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4" name="稻壳儿_刀客儿出品_4">
            <a:extLst>
              <a:ext uri="{FF2B5EF4-FFF2-40B4-BE49-F238E27FC236}">
                <a16:creationId xmlns:a16="http://schemas.microsoft.com/office/drawing/2014/main" id="{095A3258-EACD-4089-B6A2-C5F38C0F3E69}"/>
              </a:ext>
            </a:extLst>
          </p:cNvPr>
          <p:cNvSpPr txBox="1">
            <a:spLocks/>
          </p:cNvSpPr>
          <p:nvPr/>
        </p:nvSpPr>
        <p:spPr>
          <a:xfrm>
            <a:off x="5078694" y="4995887"/>
            <a:ext cx="1851789" cy="315727"/>
          </a:xfrm>
          <a:prstGeom prst="rect">
            <a:avLst/>
          </a:prstGeom>
        </p:spPr>
        <p:txBody>
          <a:bodyPr wrap="non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en-US" sz="1400" b="1" dirty="0">
                <a:cs typeface="+mn-ea"/>
                <a:sym typeface="+mn-lt"/>
              </a:rPr>
              <a:t>Add Your Text Here</a:t>
            </a:r>
            <a:endParaRPr lang="id-ID" sz="1400" b="1" dirty="0">
              <a:cs typeface="+mn-ea"/>
              <a:sym typeface="+mn-lt"/>
            </a:endParaRPr>
          </a:p>
        </p:txBody>
      </p:sp>
      <p:sp>
        <p:nvSpPr>
          <p:cNvPr id="15" name="稻壳儿_刀客儿出品_5">
            <a:extLst>
              <a:ext uri="{FF2B5EF4-FFF2-40B4-BE49-F238E27FC236}">
                <a16:creationId xmlns:a16="http://schemas.microsoft.com/office/drawing/2014/main" id="{C6517FD4-4266-459A-945C-281298D54B10}"/>
              </a:ext>
            </a:extLst>
          </p:cNvPr>
          <p:cNvSpPr/>
          <p:nvPr/>
        </p:nvSpPr>
        <p:spPr>
          <a:xfrm>
            <a:off x="5179659" y="4281471"/>
            <a:ext cx="466902" cy="726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6" name="稻壳儿_刀客儿出品_6">
            <a:extLst>
              <a:ext uri="{FF2B5EF4-FFF2-40B4-BE49-F238E27FC236}">
                <a16:creationId xmlns:a16="http://schemas.microsoft.com/office/drawing/2014/main" id="{21D7893B-A8C7-493E-B14C-48D9A3692A89}"/>
              </a:ext>
            </a:extLst>
          </p:cNvPr>
          <p:cNvSpPr txBox="1">
            <a:spLocks/>
          </p:cNvSpPr>
          <p:nvPr/>
        </p:nvSpPr>
        <p:spPr>
          <a:xfrm>
            <a:off x="1650677" y="1239002"/>
            <a:ext cx="2565724" cy="1506887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  <a:defRPr/>
            </a:pPr>
            <a:r>
              <a:rPr lang="id-ID" sz="1200" b="1" dirty="0">
                <a:solidFill>
                  <a:schemeClr val="bg1"/>
                </a:solidFill>
                <a:cs typeface="+mn-ea"/>
                <a:sym typeface="+mn-lt"/>
              </a:rPr>
              <a:t>Ut Wisi Enim </a:t>
            </a:r>
            <a:r>
              <a:rPr lang="id-ID" sz="1200" dirty="0">
                <a:solidFill>
                  <a:schemeClr val="bg1"/>
                </a:solidFill>
                <a:cs typeface="+mn-ea"/>
                <a:sym typeface="+mn-lt"/>
              </a:rPr>
              <a:t>Ad Minim Veniam, Quis Nostrud Exerci Tation Ullamcorper Nibh Euismod Tincidunt Ut Laoreet Dolore Magna Aliquam Erat Volutpat. Ut Wisi Enim Ad Minim Veniam</a:t>
            </a:r>
            <a:r>
              <a:rPr lang="en-US" sz="1200" dirty="0">
                <a:solidFill>
                  <a:schemeClr val="bg1"/>
                </a:solidFill>
                <a:cs typeface="+mn-ea"/>
                <a:sym typeface="+mn-lt"/>
              </a:rPr>
              <a:t>.</a:t>
            </a:r>
            <a:endParaRPr lang="id-ID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稻壳儿_刀客儿出品_7">
            <a:extLst>
              <a:ext uri="{FF2B5EF4-FFF2-40B4-BE49-F238E27FC236}">
                <a16:creationId xmlns:a16="http://schemas.microsoft.com/office/drawing/2014/main" id="{18CBF048-5B35-4418-B039-F663B1678135}"/>
              </a:ext>
            </a:extLst>
          </p:cNvPr>
          <p:cNvSpPr/>
          <p:nvPr/>
        </p:nvSpPr>
        <p:spPr>
          <a:xfrm>
            <a:off x="1727230" y="3525008"/>
            <a:ext cx="1347770" cy="377274"/>
          </a:xfrm>
          <a:prstGeom prst="roundRect">
            <a:avLst>
              <a:gd name="adj" fmla="val 25247"/>
            </a:avLst>
          </a:prstGeom>
          <a:solidFill>
            <a:schemeClr val="bg1"/>
          </a:solidFill>
          <a:ln>
            <a:noFill/>
          </a:ln>
          <a:effectLst>
            <a:outerShdw blurRad="254000" dist="63500" dir="5400000" algn="t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  <a:cs typeface="+mn-ea"/>
                <a:sym typeface="+mn-lt"/>
              </a:rPr>
              <a:t>添加标题</a:t>
            </a:r>
            <a:endParaRPr lang="id-ID" sz="1200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稻壳儿_刀客儿出品_8">
            <a:extLst>
              <a:ext uri="{FF2B5EF4-FFF2-40B4-BE49-F238E27FC236}">
                <a16:creationId xmlns:a16="http://schemas.microsoft.com/office/drawing/2014/main" id="{BCC07553-C5D2-4D86-84EA-3C359FE302EC}"/>
              </a:ext>
            </a:extLst>
          </p:cNvPr>
          <p:cNvSpPr txBox="1">
            <a:spLocks/>
          </p:cNvSpPr>
          <p:nvPr/>
        </p:nvSpPr>
        <p:spPr>
          <a:xfrm>
            <a:off x="5109174" y="5753977"/>
            <a:ext cx="5558826" cy="546625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  <a:defRPr/>
            </a:pPr>
            <a:r>
              <a:rPr lang="id-ID" sz="1200" b="1" dirty="0">
                <a:cs typeface="+mn-ea"/>
                <a:sym typeface="+mn-lt"/>
              </a:rPr>
              <a:t>Ut Wisi Enim </a:t>
            </a:r>
            <a:r>
              <a:rPr lang="id-ID" sz="1200" dirty="0">
                <a:cs typeface="+mn-ea"/>
                <a:sym typeface="+mn-lt"/>
              </a:rPr>
              <a:t>Ad Minim Veniam, Quis Nostrud Exerci Tation Ullamcorper Nibh Euismod Tincidunt Ut</a:t>
            </a:r>
          </a:p>
        </p:txBody>
      </p:sp>
    </p:spTree>
    <p:extLst>
      <p:ext uri="{BB962C8B-B14F-4D97-AF65-F5344CB8AC3E}">
        <p14:creationId xmlns:p14="http://schemas.microsoft.com/office/powerpoint/2010/main" val="3262865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 animBg="1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稻壳儿_刀客儿出品_1">
            <a:extLst>
              <a:ext uri="{FF2B5EF4-FFF2-40B4-BE49-F238E27FC236}">
                <a16:creationId xmlns:a16="http://schemas.microsoft.com/office/drawing/2014/main" id="{85DAECF0-FD0A-47F1-8DD6-9331B9186266}"/>
              </a:ext>
            </a:extLst>
          </p:cNvPr>
          <p:cNvSpPr/>
          <p:nvPr/>
        </p:nvSpPr>
        <p:spPr>
          <a:xfrm>
            <a:off x="2529840" y="1549400"/>
            <a:ext cx="7132320" cy="3759200"/>
          </a:xfrm>
          <a:prstGeom prst="roundRect">
            <a:avLst>
              <a:gd name="adj" fmla="val 5586"/>
            </a:avLst>
          </a:prstGeom>
          <a:solidFill>
            <a:schemeClr val="bg1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/>
          </a:p>
        </p:txBody>
      </p:sp>
      <p:sp>
        <p:nvSpPr>
          <p:cNvPr id="6" name="稻壳儿_刀客儿出品_2">
            <a:extLst>
              <a:ext uri="{FF2B5EF4-FFF2-40B4-BE49-F238E27FC236}">
                <a16:creationId xmlns:a16="http://schemas.microsoft.com/office/drawing/2014/main" id="{B4E98E20-025A-4552-9415-B0B81673C5C3}"/>
              </a:ext>
            </a:extLst>
          </p:cNvPr>
          <p:cNvSpPr txBox="1"/>
          <p:nvPr/>
        </p:nvSpPr>
        <p:spPr>
          <a:xfrm>
            <a:off x="4772561" y="2995724"/>
            <a:ext cx="2646878" cy="83099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accent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添加标题</a:t>
            </a:r>
            <a:endParaRPr lang="en-US" sz="4800" dirty="0">
              <a:solidFill>
                <a:schemeClr val="accent1"/>
              </a:solidFill>
              <a:latin typeface="汉仪尚巍手书W" panose="00020600040101010101" pitchFamily="18" charset="-122"/>
              <a:ea typeface="汉仪尚巍手书W" panose="00020600040101010101" pitchFamily="18" charset="-122"/>
            </a:endParaRPr>
          </a:p>
        </p:txBody>
      </p:sp>
      <p:sp>
        <p:nvSpPr>
          <p:cNvPr id="7" name="稻壳儿_刀客儿出品_3">
            <a:extLst>
              <a:ext uri="{FF2B5EF4-FFF2-40B4-BE49-F238E27FC236}">
                <a16:creationId xmlns:a16="http://schemas.microsoft.com/office/drawing/2014/main" id="{9664EC55-54E3-4E91-9792-9FEED500FE5D}"/>
              </a:ext>
            </a:extLst>
          </p:cNvPr>
          <p:cNvSpPr txBox="1"/>
          <p:nvPr/>
        </p:nvSpPr>
        <p:spPr>
          <a:xfrm>
            <a:off x="5331860" y="2446032"/>
            <a:ext cx="1528280" cy="525401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PART.04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稻壳儿_刀客儿出品_4">
            <a:extLst>
              <a:ext uri="{FF2B5EF4-FFF2-40B4-BE49-F238E27FC236}">
                <a16:creationId xmlns:a16="http://schemas.microsoft.com/office/drawing/2014/main" id="{26B3FC2E-DA5F-432F-9DEB-7C4A8CFBB4FA}"/>
              </a:ext>
            </a:extLst>
          </p:cNvPr>
          <p:cNvSpPr txBox="1"/>
          <p:nvPr/>
        </p:nvSpPr>
        <p:spPr>
          <a:xfrm>
            <a:off x="3621297" y="3897659"/>
            <a:ext cx="4949406" cy="514308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consectetuer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adipiscing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elit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. Maecenas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porttitor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massa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5586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7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稻壳儿_刀客儿出品_1">
            <a:extLst>
              <a:ext uri="{FF2B5EF4-FFF2-40B4-BE49-F238E27FC236}">
                <a16:creationId xmlns:a16="http://schemas.microsoft.com/office/drawing/2014/main" id="{BFF76B53-E64D-4E96-87BA-A86EBAC2424A}"/>
              </a:ext>
            </a:extLst>
          </p:cNvPr>
          <p:cNvSpPr/>
          <p:nvPr/>
        </p:nvSpPr>
        <p:spPr>
          <a:xfrm>
            <a:off x="0" y="0"/>
            <a:ext cx="4045527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稻壳儿_刀客儿出品_2">
            <a:extLst>
              <a:ext uri="{FF2B5EF4-FFF2-40B4-BE49-F238E27FC236}">
                <a16:creationId xmlns:a16="http://schemas.microsoft.com/office/drawing/2014/main" id="{E65F0A5F-B65C-4DA2-8F25-A6C0C4388DE5}"/>
              </a:ext>
            </a:extLst>
          </p:cNvPr>
          <p:cNvSpPr txBox="1">
            <a:spLocks/>
          </p:cNvSpPr>
          <p:nvPr/>
        </p:nvSpPr>
        <p:spPr>
          <a:xfrm>
            <a:off x="7993890" y="1950706"/>
            <a:ext cx="3416320" cy="675891"/>
          </a:xfrm>
          <a:prstGeom prst="rect">
            <a:avLst/>
          </a:prstGeom>
        </p:spPr>
        <p:txBody>
          <a:bodyPr wrap="non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zh-CN" altLang="en-US" sz="3600" dirty="0">
                <a:latin typeface="+mj-ea"/>
                <a:ea typeface="+mj-ea"/>
                <a:cs typeface="+mn-ea"/>
                <a:sym typeface="+mn-lt"/>
              </a:rPr>
              <a:t>在这里添加标题</a:t>
            </a:r>
            <a:endParaRPr lang="id-ID" sz="3600" dirty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7" name="稻壳儿_刀客儿出品_3">
            <a:extLst>
              <a:ext uri="{FF2B5EF4-FFF2-40B4-BE49-F238E27FC236}">
                <a16:creationId xmlns:a16="http://schemas.microsoft.com/office/drawing/2014/main" id="{F4EDC98C-4D6F-4A07-8843-E93BA5B164D0}"/>
              </a:ext>
            </a:extLst>
          </p:cNvPr>
          <p:cNvSpPr txBox="1">
            <a:spLocks/>
          </p:cNvSpPr>
          <p:nvPr/>
        </p:nvSpPr>
        <p:spPr>
          <a:xfrm>
            <a:off x="7993890" y="2592500"/>
            <a:ext cx="1851789" cy="315727"/>
          </a:xfrm>
          <a:prstGeom prst="rect">
            <a:avLst/>
          </a:prstGeom>
        </p:spPr>
        <p:txBody>
          <a:bodyPr wrap="non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en-US" sz="1400" b="1" dirty="0">
                <a:cs typeface="+mn-ea"/>
                <a:sym typeface="+mn-lt"/>
              </a:rPr>
              <a:t>Add Your Text Here</a:t>
            </a:r>
            <a:endParaRPr lang="id-ID" sz="1400" b="1" dirty="0">
              <a:cs typeface="+mn-ea"/>
              <a:sym typeface="+mn-lt"/>
            </a:endParaRPr>
          </a:p>
        </p:txBody>
      </p:sp>
      <p:sp>
        <p:nvSpPr>
          <p:cNvPr id="18" name="稻壳儿_刀客儿出品_4">
            <a:extLst>
              <a:ext uri="{FF2B5EF4-FFF2-40B4-BE49-F238E27FC236}">
                <a16:creationId xmlns:a16="http://schemas.microsoft.com/office/drawing/2014/main" id="{D28F0169-88DF-488F-8946-CE4B996B3F69}"/>
              </a:ext>
            </a:extLst>
          </p:cNvPr>
          <p:cNvSpPr txBox="1">
            <a:spLocks/>
          </p:cNvSpPr>
          <p:nvPr/>
        </p:nvSpPr>
        <p:spPr>
          <a:xfrm>
            <a:off x="8028461" y="3233264"/>
            <a:ext cx="3528983" cy="1266822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  <a:defRPr/>
            </a:pPr>
            <a:r>
              <a:rPr lang="id-ID" sz="1200" b="1" dirty="0">
                <a:cs typeface="+mn-ea"/>
                <a:sym typeface="+mn-lt"/>
              </a:rPr>
              <a:t>Ut Wisi Enim </a:t>
            </a:r>
            <a:r>
              <a:rPr lang="id-ID" sz="1200" dirty="0">
                <a:cs typeface="+mn-ea"/>
                <a:sym typeface="+mn-lt"/>
              </a:rPr>
              <a:t>Ad Minim Veniam, Quis Nostrud Exerci Tation Ullamcorper Nibh Euismod Tincidunt Ut Laoreet Dolore Magna Aliquam Erat Volutpat. Ut Wisi Enim Ad Minim Veniam, Quis</a:t>
            </a:r>
          </a:p>
        </p:txBody>
      </p:sp>
      <p:sp>
        <p:nvSpPr>
          <p:cNvPr id="22" name="稻壳儿_刀客儿出品_5">
            <a:extLst>
              <a:ext uri="{FF2B5EF4-FFF2-40B4-BE49-F238E27FC236}">
                <a16:creationId xmlns:a16="http://schemas.microsoft.com/office/drawing/2014/main" id="{A8FC632D-DAF6-4F4F-9B26-3E3B8BEE2327}"/>
              </a:ext>
            </a:extLst>
          </p:cNvPr>
          <p:cNvSpPr/>
          <p:nvPr/>
        </p:nvSpPr>
        <p:spPr>
          <a:xfrm>
            <a:off x="8105015" y="5029914"/>
            <a:ext cx="1347770" cy="377274"/>
          </a:xfrm>
          <a:prstGeom prst="roundRect">
            <a:avLst>
              <a:gd name="adj" fmla="val 25247"/>
            </a:avLst>
          </a:prstGeom>
          <a:solidFill>
            <a:schemeClr val="accent4"/>
          </a:solidFill>
          <a:ln>
            <a:noFill/>
          </a:ln>
          <a:effectLst>
            <a:outerShdw blurRad="254000" dist="63500" dir="5400000" algn="t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id-ID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稻壳儿_刀客儿出品_6">
            <a:extLst>
              <a:ext uri="{FF2B5EF4-FFF2-40B4-BE49-F238E27FC236}">
                <a16:creationId xmlns:a16="http://schemas.microsoft.com/office/drawing/2014/main" id="{E8F3FB75-4B6B-4A7D-B760-E3BC6EA18FDB}"/>
              </a:ext>
            </a:extLst>
          </p:cNvPr>
          <p:cNvSpPr/>
          <p:nvPr/>
        </p:nvSpPr>
        <p:spPr>
          <a:xfrm>
            <a:off x="8105015" y="1878084"/>
            <a:ext cx="466902" cy="726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>
              <a:solidFill>
                <a:schemeClr val="tx1"/>
              </a:solidFill>
              <a:cs typeface="+mn-ea"/>
              <a:sym typeface="+mn-lt"/>
            </a:endParaRPr>
          </a:p>
        </p:txBody>
      </p:sp>
      <p:pic>
        <p:nvPicPr>
          <p:cNvPr id="6" name="稻壳儿_刀客儿出品_7" descr="A picture containing sky, outdoor, snow, ground&#10;&#10;Description automatically generated">
            <a:extLst>
              <a:ext uri="{FF2B5EF4-FFF2-40B4-BE49-F238E27FC236}">
                <a16:creationId xmlns:a16="http://schemas.microsoft.com/office/drawing/2014/main" id="{22D2A760-9F52-486E-B0F7-D19C68E533E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5" r="10885"/>
          <a:stretch>
            <a:fillRect/>
          </a:stretch>
        </p:blipFill>
        <p:spPr/>
      </p:pic>
      <p:sp>
        <p:nvSpPr>
          <p:cNvPr id="24" name="稻壳儿_刀客儿出品_8">
            <a:extLst>
              <a:ext uri="{FF2B5EF4-FFF2-40B4-BE49-F238E27FC236}">
                <a16:creationId xmlns:a16="http://schemas.microsoft.com/office/drawing/2014/main" id="{520D1169-D548-44F7-97EB-166B97D4E53F}"/>
              </a:ext>
            </a:extLst>
          </p:cNvPr>
          <p:cNvSpPr/>
          <p:nvPr/>
        </p:nvSpPr>
        <p:spPr>
          <a:xfrm>
            <a:off x="1862265" y="5029914"/>
            <a:ext cx="4366522" cy="1026020"/>
          </a:xfrm>
          <a:prstGeom prst="roundRect">
            <a:avLst>
              <a:gd name="adj" fmla="val 27438"/>
            </a:avLst>
          </a:prstGeom>
          <a:solidFill>
            <a:schemeClr val="bg1"/>
          </a:solidFill>
          <a:ln>
            <a:noFill/>
          </a:ln>
          <a:effectLst>
            <a:outerShdw blurRad="228600" dist="508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25" name="稻壳儿_刀客儿出品_9">
            <a:extLst>
              <a:ext uri="{FF2B5EF4-FFF2-40B4-BE49-F238E27FC236}">
                <a16:creationId xmlns:a16="http://schemas.microsoft.com/office/drawing/2014/main" id="{9BA47E1C-C196-478C-A03A-EE611D68F1D3}"/>
              </a:ext>
            </a:extLst>
          </p:cNvPr>
          <p:cNvSpPr/>
          <p:nvPr/>
        </p:nvSpPr>
        <p:spPr>
          <a:xfrm>
            <a:off x="2294682" y="5276525"/>
            <a:ext cx="3501688" cy="546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1200" b="0" i="0" dirty="0">
                <a:effectLst/>
                <a:cs typeface="+mn-ea"/>
                <a:sym typeface="+mn-lt"/>
              </a:rPr>
              <a:t>Lorem Ipsum Dolor Sit </a:t>
            </a:r>
            <a:r>
              <a:rPr lang="en-US" sz="1200" b="0" i="0" dirty="0" err="1">
                <a:effectLst/>
                <a:cs typeface="+mn-ea"/>
                <a:sym typeface="+mn-lt"/>
              </a:rPr>
              <a:t>Amet</a:t>
            </a:r>
            <a:r>
              <a:rPr lang="en-US" sz="1200" b="0" i="0" dirty="0">
                <a:effectLst/>
                <a:cs typeface="+mn-ea"/>
                <a:sym typeface="+mn-lt"/>
              </a:rPr>
              <a:t>, </a:t>
            </a:r>
            <a:r>
              <a:rPr lang="en-US" sz="1200" b="0" i="0" dirty="0" err="1">
                <a:effectLst/>
                <a:cs typeface="+mn-ea"/>
                <a:sym typeface="+mn-lt"/>
              </a:rPr>
              <a:t>Consectetur</a:t>
            </a:r>
            <a:r>
              <a:rPr lang="en-US" sz="1200" b="0" i="0" dirty="0">
                <a:effectLst/>
                <a:cs typeface="+mn-ea"/>
                <a:sym typeface="+mn-lt"/>
              </a:rPr>
              <a:t> </a:t>
            </a:r>
            <a:r>
              <a:rPr lang="en-US" sz="1200" b="0" i="0" dirty="0" err="1">
                <a:effectLst/>
                <a:cs typeface="+mn-ea"/>
                <a:sym typeface="+mn-lt"/>
              </a:rPr>
              <a:t>Adipiscing</a:t>
            </a:r>
            <a:r>
              <a:rPr lang="en-US" sz="1200" b="0" i="0" dirty="0">
                <a:effectLst/>
                <a:cs typeface="+mn-ea"/>
                <a:sym typeface="+mn-lt"/>
              </a:rPr>
              <a:t> </a:t>
            </a:r>
            <a:r>
              <a:rPr lang="en-US" sz="1200" b="0" i="0" dirty="0" err="1">
                <a:effectLst/>
                <a:cs typeface="+mn-ea"/>
                <a:sym typeface="+mn-lt"/>
              </a:rPr>
              <a:t>Elit</a:t>
            </a:r>
            <a:r>
              <a:rPr lang="en-US" sz="1200" b="0" i="0" dirty="0">
                <a:effectLst/>
                <a:cs typeface="+mn-ea"/>
                <a:sym typeface="+mn-lt"/>
              </a:rPr>
              <a:t>, Sed Do</a:t>
            </a:r>
            <a:endParaRPr lang="en-US" sz="12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1033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22" grpId="0" animBg="1"/>
      <p:bldP spid="23" grpId="0" animBg="1"/>
      <p:bldP spid="24" grpId="0" animBg="1"/>
      <p:bldP spid="2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稻壳儿_刀客儿出品_1">
            <a:extLst>
              <a:ext uri="{FF2B5EF4-FFF2-40B4-BE49-F238E27FC236}">
                <a16:creationId xmlns:a16="http://schemas.microsoft.com/office/drawing/2014/main" id="{A8D7CD7B-E433-4AE4-905B-47AE172580BC}"/>
              </a:ext>
            </a:extLst>
          </p:cNvPr>
          <p:cNvGrpSpPr/>
          <p:nvPr/>
        </p:nvGrpSpPr>
        <p:grpSpPr>
          <a:xfrm>
            <a:off x="6556664" y="3576013"/>
            <a:ext cx="2220114" cy="3286643"/>
            <a:chOff x="6557377" y="3576241"/>
            <a:chExt cx="2223552" cy="3291732"/>
          </a:xfrm>
          <a:solidFill>
            <a:schemeClr val="accent4"/>
          </a:solidFill>
        </p:grpSpPr>
        <p:sp>
          <p:nvSpPr>
            <p:cNvPr id="164" name="稻壳儿_刀客儿出品_1_1">
              <a:extLst>
                <a:ext uri="{FF2B5EF4-FFF2-40B4-BE49-F238E27FC236}">
                  <a16:creationId xmlns:a16="http://schemas.microsoft.com/office/drawing/2014/main" id="{130CA5A2-6AC8-426D-929A-8925745F0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7377" y="3576241"/>
              <a:ext cx="2223552" cy="3291732"/>
            </a:xfrm>
            <a:custGeom>
              <a:avLst/>
              <a:gdLst>
                <a:gd name="T0" fmla="*/ 458 w 614"/>
                <a:gd name="T1" fmla="*/ 0 h 907"/>
                <a:gd name="T2" fmla="*/ 493 w 614"/>
                <a:gd name="T3" fmla="*/ 5 h 907"/>
                <a:gd name="T4" fmla="*/ 526 w 614"/>
                <a:gd name="T5" fmla="*/ 16 h 907"/>
                <a:gd name="T6" fmla="*/ 555 w 614"/>
                <a:gd name="T7" fmla="*/ 35 h 907"/>
                <a:gd name="T8" fmla="*/ 579 w 614"/>
                <a:gd name="T9" fmla="*/ 60 h 907"/>
                <a:gd name="T10" fmla="*/ 597 w 614"/>
                <a:gd name="T11" fmla="*/ 88 h 907"/>
                <a:gd name="T12" fmla="*/ 609 w 614"/>
                <a:gd name="T13" fmla="*/ 120 h 907"/>
                <a:gd name="T14" fmla="*/ 614 w 614"/>
                <a:gd name="T15" fmla="*/ 157 h 907"/>
                <a:gd name="T16" fmla="*/ 609 w 614"/>
                <a:gd name="T17" fmla="*/ 193 h 907"/>
                <a:gd name="T18" fmla="*/ 597 w 614"/>
                <a:gd name="T19" fmla="*/ 225 h 907"/>
                <a:gd name="T20" fmla="*/ 579 w 614"/>
                <a:gd name="T21" fmla="*/ 254 h 907"/>
                <a:gd name="T22" fmla="*/ 555 w 614"/>
                <a:gd name="T23" fmla="*/ 278 h 907"/>
                <a:gd name="T24" fmla="*/ 526 w 614"/>
                <a:gd name="T25" fmla="*/ 297 h 907"/>
                <a:gd name="T26" fmla="*/ 493 w 614"/>
                <a:gd name="T27" fmla="*/ 308 h 907"/>
                <a:gd name="T28" fmla="*/ 458 w 614"/>
                <a:gd name="T29" fmla="*/ 313 h 907"/>
                <a:gd name="T30" fmla="*/ 426 w 614"/>
                <a:gd name="T31" fmla="*/ 310 h 907"/>
                <a:gd name="T32" fmla="*/ 396 w 614"/>
                <a:gd name="T33" fmla="*/ 301 h 907"/>
                <a:gd name="T34" fmla="*/ 368 w 614"/>
                <a:gd name="T35" fmla="*/ 285 h 907"/>
                <a:gd name="T36" fmla="*/ 346 w 614"/>
                <a:gd name="T37" fmla="*/ 266 h 907"/>
                <a:gd name="T38" fmla="*/ 326 w 614"/>
                <a:gd name="T39" fmla="*/ 241 h 907"/>
                <a:gd name="T40" fmla="*/ 312 w 614"/>
                <a:gd name="T41" fmla="*/ 214 h 907"/>
                <a:gd name="T42" fmla="*/ 273 w 614"/>
                <a:gd name="T43" fmla="*/ 222 h 907"/>
                <a:gd name="T44" fmla="*/ 236 w 614"/>
                <a:gd name="T45" fmla="*/ 235 h 907"/>
                <a:gd name="T46" fmla="*/ 203 w 614"/>
                <a:gd name="T47" fmla="*/ 252 h 907"/>
                <a:gd name="T48" fmla="*/ 174 w 614"/>
                <a:gd name="T49" fmla="*/ 273 h 907"/>
                <a:gd name="T50" fmla="*/ 149 w 614"/>
                <a:gd name="T51" fmla="*/ 299 h 907"/>
                <a:gd name="T52" fmla="*/ 129 w 614"/>
                <a:gd name="T53" fmla="*/ 329 h 907"/>
                <a:gd name="T54" fmla="*/ 114 w 614"/>
                <a:gd name="T55" fmla="*/ 363 h 907"/>
                <a:gd name="T56" fmla="*/ 103 w 614"/>
                <a:gd name="T57" fmla="*/ 402 h 907"/>
                <a:gd name="T58" fmla="*/ 100 w 614"/>
                <a:gd name="T59" fmla="*/ 446 h 907"/>
                <a:gd name="T60" fmla="*/ 100 w 614"/>
                <a:gd name="T61" fmla="*/ 907 h 907"/>
                <a:gd name="T62" fmla="*/ 0 w 614"/>
                <a:gd name="T63" fmla="*/ 907 h 907"/>
                <a:gd name="T64" fmla="*/ 0 w 614"/>
                <a:gd name="T65" fmla="*/ 416 h 907"/>
                <a:gd name="T66" fmla="*/ 3 w 614"/>
                <a:gd name="T67" fmla="*/ 366 h 907"/>
                <a:gd name="T68" fmla="*/ 12 w 614"/>
                <a:gd name="T69" fmla="*/ 319 h 907"/>
                <a:gd name="T70" fmla="*/ 29 w 614"/>
                <a:gd name="T71" fmla="*/ 278 h 907"/>
                <a:gd name="T72" fmla="*/ 50 w 614"/>
                <a:gd name="T73" fmla="*/ 240 h 907"/>
                <a:gd name="T74" fmla="*/ 76 w 614"/>
                <a:gd name="T75" fmla="*/ 208 h 907"/>
                <a:gd name="T76" fmla="*/ 106 w 614"/>
                <a:gd name="T77" fmla="*/ 179 h 907"/>
                <a:gd name="T78" fmla="*/ 141 w 614"/>
                <a:gd name="T79" fmla="*/ 155 h 907"/>
                <a:gd name="T80" fmla="*/ 179 w 614"/>
                <a:gd name="T81" fmla="*/ 135 h 907"/>
                <a:gd name="T82" fmla="*/ 221 w 614"/>
                <a:gd name="T83" fmla="*/ 119 h 907"/>
                <a:gd name="T84" fmla="*/ 265 w 614"/>
                <a:gd name="T85" fmla="*/ 108 h 907"/>
                <a:gd name="T86" fmla="*/ 312 w 614"/>
                <a:gd name="T87" fmla="*/ 99 h 907"/>
                <a:gd name="T88" fmla="*/ 326 w 614"/>
                <a:gd name="T89" fmla="*/ 72 h 907"/>
                <a:gd name="T90" fmla="*/ 346 w 614"/>
                <a:gd name="T91" fmla="*/ 47 h 907"/>
                <a:gd name="T92" fmla="*/ 368 w 614"/>
                <a:gd name="T93" fmla="*/ 28 h 907"/>
                <a:gd name="T94" fmla="*/ 396 w 614"/>
                <a:gd name="T95" fmla="*/ 13 h 907"/>
                <a:gd name="T96" fmla="*/ 426 w 614"/>
                <a:gd name="T97" fmla="*/ 4 h 907"/>
                <a:gd name="T98" fmla="*/ 458 w 614"/>
                <a:gd name="T99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14" h="907">
                  <a:moveTo>
                    <a:pt x="458" y="0"/>
                  </a:moveTo>
                  <a:lnTo>
                    <a:pt x="493" y="5"/>
                  </a:lnTo>
                  <a:lnTo>
                    <a:pt x="526" y="16"/>
                  </a:lnTo>
                  <a:lnTo>
                    <a:pt x="555" y="35"/>
                  </a:lnTo>
                  <a:lnTo>
                    <a:pt x="579" y="60"/>
                  </a:lnTo>
                  <a:lnTo>
                    <a:pt x="597" y="88"/>
                  </a:lnTo>
                  <a:lnTo>
                    <a:pt x="609" y="120"/>
                  </a:lnTo>
                  <a:lnTo>
                    <a:pt x="614" y="157"/>
                  </a:lnTo>
                  <a:lnTo>
                    <a:pt x="609" y="193"/>
                  </a:lnTo>
                  <a:lnTo>
                    <a:pt x="597" y="225"/>
                  </a:lnTo>
                  <a:lnTo>
                    <a:pt x="579" y="254"/>
                  </a:lnTo>
                  <a:lnTo>
                    <a:pt x="555" y="278"/>
                  </a:lnTo>
                  <a:lnTo>
                    <a:pt x="526" y="297"/>
                  </a:lnTo>
                  <a:lnTo>
                    <a:pt x="493" y="308"/>
                  </a:lnTo>
                  <a:lnTo>
                    <a:pt x="458" y="313"/>
                  </a:lnTo>
                  <a:lnTo>
                    <a:pt x="426" y="310"/>
                  </a:lnTo>
                  <a:lnTo>
                    <a:pt x="396" y="301"/>
                  </a:lnTo>
                  <a:lnTo>
                    <a:pt x="368" y="285"/>
                  </a:lnTo>
                  <a:lnTo>
                    <a:pt x="346" y="266"/>
                  </a:lnTo>
                  <a:lnTo>
                    <a:pt x="326" y="241"/>
                  </a:lnTo>
                  <a:lnTo>
                    <a:pt x="312" y="214"/>
                  </a:lnTo>
                  <a:lnTo>
                    <a:pt x="273" y="222"/>
                  </a:lnTo>
                  <a:lnTo>
                    <a:pt x="236" y="235"/>
                  </a:lnTo>
                  <a:lnTo>
                    <a:pt x="203" y="252"/>
                  </a:lnTo>
                  <a:lnTo>
                    <a:pt x="174" y="273"/>
                  </a:lnTo>
                  <a:lnTo>
                    <a:pt x="149" y="299"/>
                  </a:lnTo>
                  <a:lnTo>
                    <a:pt x="129" y="329"/>
                  </a:lnTo>
                  <a:lnTo>
                    <a:pt x="114" y="363"/>
                  </a:lnTo>
                  <a:lnTo>
                    <a:pt x="103" y="402"/>
                  </a:lnTo>
                  <a:lnTo>
                    <a:pt x="100" y="446"/>
                  </a:lnTo>
                  <a:lnTo>
                    <a:pt x="100" y="907"/>
                  </a:lnTo>
                  <a:lnTo>
                    <a:pt x="0" y="907"/>
                  </a:lnTo>
                  <a:lnTo>
                    <a:pt x="0" y="416"/>
                  </a:lnTo>
                  <a:lnTo>
                    <a:pt x="3" y="366"/>
                  </a:lnTo>
                  <a:lnTo>
                    <a:pt x="12" y="319"/>
                  </a:lnTo>
                  <a:lnTo>
                    <a:pt x="29" y="278"/>
                  </a:lnTo>
                  <a:lnTo>
                    <a:pt x="50" y="240"/>
                  </a:lnTo>
                  <a:lnTo>
                    <a:pt x="76" y="208"/>
                  </a:lnTo>
                  <a:lnTo>
                    <a:pt x="106" y="179"/>
                  </a:lnTo>
                  <a:lnTo>
                    <a:pt x="141" y="155"/>
                  </a:lnTo>
                  <a:lnTo>
                    <a:pt x="179" y="135"/>
                  </a:lnTo>
                  <a:lnTo>
                    <a:pt x="221" y="119"/>
                  </a:lnTo>
                  <a:lnTo>
                    <a:pt x="265" y="108"/>
                  </a:lnTo>
                  <a:lnTo>
                    <a:pt x="312" y="99"/>
                  </a:lnTo>
                  <a:lnTo>
                    <a:pt x="326" y="72"/>
                  </a:lnTo>
                  <a:lnTo>
                    <a:pt x="346" y="47"/>
                  </a:lnTo>
                  <a:lnTo>
                    <a:pt x="368" y="28"/>
                  </a:lnTo>
                  <a:lnTo>
                    <a:pt x="396" y="13"/>
                  </a:lnTo>
                  <a:lnTo>
                    <a:pt x="426" y="4"/>
                  </a:lnTo>
                  <a:lnTo>
                    <a:pt x="4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183" name="稻壳儿_刀客儿出品_1_2">
              <a:extLst>
                <a:ext uri="{FF2B5EF4-FFF2-40B4-BE49-F238E27FC236}">
                  <a16:creationId xmlns:a16="http://schemas.microsoft.com/office/drawing/2014/main" id="{BCC90529-CCBF-4216-AB31-DE8D8DAD6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9155" y="5233001"/>
              <a:ext cx="181665" cy="181665"/>
            </a:xfrm>
            <a:custGeom>
              <a:avLst/>
              <a:gdLst>
                <a:gd name="T0" fmla="*/ 26 w 50"/>
                <a:gd name="T1" fmla="*/ 0 h 50"/>
                <a:gd name="T2" fmla="*/ 38 w 50"/>
                <a:gd name="T3" fmla="*/ 3 h 50"/>
                <a:gd name="T4" fmla="*/ 47 w 50"/>
                <a:gd name="T5" fmla="*/ 12 h 50"/>
                <a:gd name="T6" fmla="*/ 50 w 50"/>
                <a:gd name="T7" fmla="*/ 26 h 50"/>
                <a:gd name="T8" fmla="*/ 47 w 50"/>
                <a:gd name="T9" fmla="*/ 38 h 50"/>
                <a:gd name="T10" fmla="*/ 38 w 50"/>
                <a:gd name="T11" fmla="*/ 47 h 50"/>
                <a:gd name="T12" fmla="*/ 26 w 50"/>
                <a:gd name="T13" fmla="*/ 50 h 50"/>
                <a:gd name="T14" fmla="*/ 12 w 50"/>
                <a:gd name="T15" fmla="*/ 47 h 50"/>
                <a:gd name="T16" fmla="*/ 3 w 50"/>
                <a:gd name="T17" fmla="*/ 38 h 50"/>
                <a:gd name="T18" fmla="*/ 0 w 50"/>
                <a:gd name="T19" fmla="*/ 26 h 50"/>
                <a:gd name="T20" fmla="*/ 3 w 50"/>
                <a:gd name="T21" fmla="*/ 12 h 50"/>
                <a:gd name="T22" fmla="*/ 12 w 50"/>
                <a:gd name="T23" fmla="*/ 3 h 50"/>
                <a:gd name="T24" fmla="*/ 26 w 50"/>
                <a:gd name="T2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50">
                  <a:moveTo>
                    <a:pt x="26" y="0"/>
                  </a:moveTo>
                  <a:lnTo>
                    <a:pt x="38" y="3"/>
                  </a:lnTo>
                  <a:lnTo>
                    <a:pt x="47" y="12"/>
                  </a:lnTo>
                  <a:lnTo>
                    <a:pt x="50" y="26"/>
                  </a:lnTo>
                  <a:lnTo>
                    <a:pt x="47" y="38"/>
                  </a:lnTo>
                  <a:lnTo>
                    <a:pt x="38" y="47"/>
                  </a:lnTo>
                  <a:lnTo>
                    <a:pt x="26" y="50"/>
                  </a:lnTo>
                  <a:lnTo>
                    <a:pt x="12" y="47"/>
                  </a:lnTo>
                  <a:lnTo>
                    <a:pt x="3" y="38"/>
                  </a:lnTo>
                  <a:lnTo>
                    <a:pt x="0" y="26"/>
                  </a:lnTo>
                  <a:lnTo>
                    <a:pt x="3" y="12"/>
                  </a:lnTo>
                  <a:lnTo>
                    <a:pt x="12" y="3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184" name="稻壳儿_刀客儿出品_1_3">
              <a:extLst>
                <a:ext uri="{FF2B5EF4-FFF2-40B4-BE49-F238E27FC236}">
                  <a16:creationId xmlns:a16="http://schemas.microsoft.com/office/drawing/2014/main" id="{956AC468-DE70-47A8-A15D-B04D6E9634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2891" y="4615350"/>
              <a:ext cx="232528" cy="501392"/>
            </a:xfrm>
            <a:custGeom>
              <a:avLst/>
              <a:gdLst>
                <a:gd name="T0" fmla="*/ 54 w 64"/>
                <a:gd name="T1" fmla="*/ 0 h 138"/>
                <a:gd name="T2" fmla="*/ 57 w 64"/>
                <a:gd name="T3" fmla="*/ 0 h 138"/>
                <a:gd name="T4" fmla="*/ 60 w 64"/>
                <a:gd name="T5" fmla="*/ 1 h 138"/>
                <a:gd name="T6" fmla="*/ 62 w 64"/>
                <a:gd name="T7" fmla="*/ 3 h 138"/>
                <a:gd name="T8" fmla="*/ 64 w 64"/>
                <a:gd name="T9" fmla="*/ 6 h 138"/>
                <a:gd name="T10" fmla="*/ 64 w 64"/>
                <a:gd name="T11" fmla="*/ 9 h 138"/>
                <a:gd name="T12" fmla="*/ 62 w 64"/>
                <a:gd name="T13" fmla="*/ 12 h 138"/>
                <a:gd name="T14" fmla="*/ 15 w 64"/>
                <a:gd name="T15" fmla="*/ 73 h 138"/>
                <a:gd name="T16" fmla="*/ 56 w 64"/>
                <a:gd name="T17" fmla="*/ 127 h 138"/>
                <a:gd name="T18" fmla="*/ 57 w 64"/>
                <a:gd name="T19" fmla="*/ 129 h 138"/>
                <a:gd name="T20" fmla="*/ 57 w 64"/>
                <a:gd name="T21" fmla="*/ 132 h 138"/>
                <a:gd name="T22" fmla="*/ 56 w 64"/>
                <a:gd name="T23" fmla="*/ 135 h 138"/>
                <a:gd name="T24" fmla="*/ 54 w 64"/>
                <a:gd name="T25" fmla="*/ 136 h 138"/>
                <a:gd name="T26" fmla="*/ 51 w 64"/>
                <a:gd name="T27" fmla="*/ 138 h 138"/>
                <a:gd name="T28" fmla="*/ 48 w 64"/>
                <a:gd name="T29" fmla="*/ 138 h 138"/>
                <a:gd name="T30" fmla="*/ 45 w 64"/>
                <a:gd name="T31" fmla="*/ 138 h 138"/>
                <a:gd name="T32" fmla="*/ 44 w 64"/>
                <a:gd name="T33" fmla="*/ 135 h 138"/>
                <a:gd name="T34" fmla="*/ 0 w 64"/>
                <a:gd name="T35" fmla="*/ 77 h 138"/>
                <a:gd name="T36" fmla="*/ 0 w 64"/>
                <a:gd name="T37" fmla="*/ 74 h 138"/>
                <a:gd name="T38" fmla="*/ 0 w 64"/>
                <a:gd name="T39" fmla="*/ 71 h 138"/>
                <a:gd name="T40" fmla="*/ 0 w 64"/>
                <a:gd name="T41" fmla="*/ 68 h 138"/>
                <a:gd name="T42" fmla="*/ 50 w 64"/>
                <a:gd name="T43" fmla="*/ 3 h 138"/>
                <a:gd name="T44" fmla="*/ 53 w 64"/>
                <a:gd name="T45" fmla="*/ 0 h 138"/>
                <a:gd name="T46" fmla="*/ 54 w 64"/>
                <a:gd name="T47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4" h="138">
                  <a:moveTo>
                    <a:pt x="54" y="0"/>
                  </a:moveTo>
                  <a:lnTo>
                    <a:pt x="57" y="0"/>
                  </a:lnTo>
                  <a:lnTo>
                    <a:pt x="60" y="1"/>
                  </a:lnTo>
                  <a:lnTo>
                    <a:pt x="62" y="3"/>
                  </a:lnTo>
                  <a:lnTo>
                    <a:pt x="64" y="6"/>
                  </a:lnTo>
                  <a:lnTo>
                    <a:pt x="64" y="9"/>
                  </a:lnTo>
                  <a:lnTo>
                    <a:pt x="62" y="12"/>
                  </a:lnTo>
                  <a:lnTo>
                    <a:pt x="15" y="73"/>
                  </a:lnTo>
                  <a:lnTo>
                    <a:pt x="56" y="127"/>
                  </a:lnTo>
                  <a:lnTo>
                    <a:pt x="57" y="129"/>
                  </a:lnTo>
                  <a:lnTo>
                    <a:pt x="57" y="132"/>
                  </a:lnTo>
                  <a:lnTo>
                    <a:pt x="56" y="135"/>
                  </a:lnTo>
                  <a:lnTo>
                    <a:pt x="54" y="136"/>
                  </a:lnTo>
                  <a:lnTo>
                    <a:pt x="51" y="138"/>
                  </a:lnTo>
                  <a:lnTo>
                    <a:pt x="48" y="138"/>
                  </a:lnTo>
                  <a:lnTo>
                    <a:pt x="45" y="138"/>
                  </a:lnTo>
                  <a:lnTo>
                    <a:pt x="44" y="135"/>
                  </a:lnTo>
                  <a:lnTo>
                    <a:pt x="0" y="77"/>
                  </a:lnTo>
                  <a:lnTo>
                    <a:pt x="0" y="74"/>
                  </a:lnTo>
                  <a:lnTo>
                    <a:pt x="0" y="71"/>
                  </a:lnTo>
                  <a:lnTo>
                    <a:pt x="0" y="68"/>
                  </a:lnTo>
                  <a:lnTo>
                    <a:pt x="50" y="3"/>
                  </a:lnTo>
                  <a:lnTo>
                    <a:pt x="53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</p:grpSp>
      <p:grpSp>
        <p:nvGrpSpPr>
          <p:cNvPr id="11" name="稻壳儿_刀客儿出品_2">
            <a:extLst>
              <a:ext uri="{FF2B5EF4-FFF2-40B4-BE49-F238E27FC236}">
                <a16:creationId xmlns:a16="http://schemas.microsoft.com/office/drawing/2014/main" id="{90953DF2-F1B8-42CD-876F-2BADA54B27B7}"/>
              </a:ext>
            </a:extLst>
          </p:cNvPr>
          <p:cNvGrpSpPr/>
          <p:nvPr/>
        </p:nvGrpSpPr>
        <p:grpSpPr>
          <a:xfrm>
            <a:off x="3611021" y="3583267"/>
            <a:ext cx="2220114" cy="3279384"/>
            <a:chOff x="3607173" y="3583505"/>
            <a:chExt cx="2223552" cy="3284463"/>
          </a:xfrm>
        </p:grpSpPr>
        <p:sp>
          <p:nvSpPr>
            <p:cNvPr id="162" name="稻壳儿_刀客儿出品_2_1">
              <a:extLst>
                <a:ext uri="{FF2B5EF4-FFF2-40B4-BE49-F238E27FC236}">
                  <a16:creationId xmlns:a16="http://schemas.microsoft.com/office/drawing/2014/main" id="{C0C6196A-A14A-46A6-8D92-9EE1A474AA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7173" y="3583505"/>
              <a:ext cx="2223552" cy="3284463"/>
            </a:xfrm>
            <a:custGeom>
              <a:avLst/>
              <a:gdLst>
                <a:gd name="T0" fmla="*/ 156 w 614"/>
                <a:gd name="T1" fmla="*/ 0 h 905"/>
                <a:gd name="T2" fmla="*/ 186 w 614"/>
                <a:gd name="T3" fmla="*/ 2 h 905"/>
                <a:gd name="T4" fmla="*/ 215 w 614"/>
                <a:gd name="T5" fmla="*/ 9 h 905"/>
                <a:gd name="T6" fmla="*/ 241 w 614"/>
                <a:gd name="T7" fmla="*/ 23 h 905"/>
                <a:gd name="T8" fmla="*/ 265 w 614"/>
                <a:gd name="T9" fmla="*/ 42 h 905"/>
                <a:gd name="T10" fmla="*/ 285 w 614"/>
                <a:gd name="T11" fmla="*/ 67 h 905"/>
                <a:gd name="T12" fmla="*/ 302 w 614"/>
                <a:gd name="T13" fmla="*/ 97 h 905"/>
                <a:gd name="T14" fmla="*/ 349 w 614"/>
                <a:gd name="T15" fmla="*/ 106 h 905"/>
                <a:gd name="T16" fmla="*/ 392 w 614"/>
                <a:gd name="T17" fmla="*/ 117 h 905"/>
                <a:gd name="T18" fmla="*/ 435 w 614"/>
                <a:gd name="T19" fmla="*/ 133 h 905"/>
                <a:gd name="T20" fmla="*/ 473 w 614"/>
                <a:gd name="T21" fmla="*/ 153 h 905"/>
                <a:gd name="T22" fmla="*/ 508 w 614"/>
                <a:gd name="T23" fmla="*/ 177 h 905"/>
                <a:gd name="T24" fmla="*/ 538 w 614"/>
                <a:gd name="T25" fmla="*/ 206 h 905"/>
                <a:gd name="T26" fmla="*/ 564 w 614"/>
                <a:gd name="T27" fmla="*/ 238 h 905"/>
                <a:gd name="T28" fmla="*/ 585 w 614"/>
                <a:gd name="T29" fmla="*/ 276 h 905"/>
                <a:gd name="T30" fmla="*/ 602 w 614"/>
                <a:gd name="T31" fmla="*/ 317 h 905"/>
                <a:gd name="T32" fmla="*/ 611 w 614"/>
                <a:gd name="T33" fmla="*/ 364 h 905"/>
                <a:gd name="T34" fmla="*/ 614 w 614"/>
                <a:gd name="T35" fmla="*/ 414 h 905"/>
                <a:gd name="T36" fmla="*/ 614 w 614"/>
                <a:gd name="T37" fmla="*/ 905 h 905"/>
                <a:gd name="T38" fmla="*/ 514 w 614"/>
                <a:gd name="T39" fmla="*/ 905 h 905"/>
                <a:gd name="T40" fmla="*/ 514 w 614"/>
                <a:gd name="T41" fmla="*/ 444 h 905"/>
                <a:gd name="T42" fmla="*/ 511 w 614"/>
                <a:gd name="T43" fmla="*/ 400 h 905"/>
                <a:gd name="T44" fmla="*/ 500 w 614"/>
                <a:gd name="T45" fmla="*/ 361 h 905"/>
                <a:gd name="T46" fmla="*/ 485 w 614"/>
                <a:gd name="T47" fmla="*/ 327 h 905"/>
                <a:gd name="T48" fmla="*/ 465 w 614"/>
                <a:gd name="T49" fmla="*/ 297 h 905"/>
                <a:gd name="T50" fmla="*/ 439 w 614"/>
                <a:gd name="T51" fmla="*/ 271 h 905"/>
                <a:gd name="T52" fmla="*/ 411 w 614"/>
                <a:gd name="T53" fmla="*/ 250 h 905"/>
                <a:gd name="T54" fmla="*/ 377 w 614"/>
                <a:gd name="T55" fmla="*/ 233 h 905"/>
                <a:gd name="T56" fmla="*/ 341 w 614"/>
                <a:gd name="T57" fmla="*/ 220 h 905"/>
                <a:gd name="T58" fmla="*/ 302 w 614"/>
                <a:gd name="T59" fmla="*/ 212 h 905"/>
                <a:gd name="T60" fmla="*/ 286 w 614"/>
                <a:gd name="T61" fmla="*/ 242 h 905"/>
                <a:gd name="T62" fmla="*/ 265 w 614"/>
                <a:gd name="T63" fmla="*/ 267 h 905"/>
                <a:gd name="T64" fmla="*/ 241 w 614"/>
                <a:gd name="T65" fmla="*/ 286 h 905"/>
                <a:gd name="T66" fmla="*/ 215 w 614"/>
                <a:gd name="T67" fmla="*/ 300 h 905"/>
                <a:gd name="T68" fmla="*/ 186 w 614"/>
                <a:gd name="T69" fmla="*/ 308 h 905"/>
                <a:gd name="T70" fmla="*/ 158 w 614"/>
                <a:gd name="T71" fmla="*/ 311 h 905"/>
                <a:gd name="T72" fmla="*/ 127 w 614"/>
                <a:gd name="T73" fmla="*/ 308 h 905"/>
                <a:gd name="T74" fmla="*/ 100 w 614"/>
                <a:gd name="T75" fmla="*/ 299 h 905"/>
                <a:gd name="T76" fmla="*/ 73 w 614"/>
                <a:gd name="T77" fmla="*/ 286 h 905"/>
                <a:gd name="T78" fmla="*/ 49 w 614"/>
                <a:gd name="T79" fmla="*/ 268 h 905"/>
                <a:gd name="T80" fmla="*/ 29 w 614"/>
                <a:gd name="T81" fmla="*/ 247 h 905"/>
                <a:gd name="T82" fmla="*/ 14 w 614"/>
                <a:gd name="T83" fmla="*/ 220 h 905"/>
                <a:gd name="T84" fmla="*/ 3 w 614"/>
                <a:gd name="T85" fmla="*/ 189 h 905"/>
                <a:gd name="T86" fmla="*/ 0 w 614"/>
                <a:gd name="T87" fmla="*/ 155 h 905"/>
                <a:gd name="T88" fmla="*/ 3 w 614"/>
                <a:gd name="T89" fmla="*/ 120 h 905"/>
                <a:gd name="T90" fmla="*/ 14 w 614"/>
                <a:gd name="T91" fmla="*/ 89 h 905"/>
                <a:gd name="T92" fmla="*/ 29 w 614"/>
                <a:gd name="T93" fmla="*/ 62 h 905"/>
                <a:gd name="T94" fmla="*/ 49 w 614"/>
                <a:gd name="T95" fmla="*/ 41 h 905"/>
                <a:gd name="T96" fmla="*/ 73 w 614"/>
                <a:gd name="T97" fmla="*/ 23 h 905"/>
                <a:gd name="T98" fmla="*/ 99 w 614"/>
                <a:gd name="T99" fmla="*/ 11 h 905"/>
                <a:gd name="T100" fmla="*/ 127 w 614"/>
                <a:gd name="T101" fmla="*/ 2 h 905"/>
                <a:gd name="T102" fmla="*/ 156 w 614"/>
                <a:gd name="T103" fmla="*/ 0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14" h="905">
                  <a:moveTo>
                    <a:pt x="156" y="0"/>
                  </a:moveTo>
                  <a:lnTo>
                    <a:pt x="186" y="2"/>
                  </a:lnTo>
                  <a:lnTo>
                    <a:pt x="215" y="9"/>
                  </a:lnTo>
                  <a:lnTo>
                    <a:pt x="241" y="23"/>
                  </a:lnTo>
                  <a:lnTo>
                    <a:pt x="265" y="42"/>
                  </a:lnTo>
                  <a:lnTo>
                    <a:pt x="285" y="67"/>
                  </a:lnTo>
                  <a:lnTo>
                    <a:pt x="302" y="97"/>
                  </a:lnTo>
                  <a:lnTo>
                    <a:pt x="349" y="106"/>
                  </a:lnTo>
                  <a:lnTo>
                    <a:pt x="392" y="117"/>
                  </a:lnTo>
                  <a:lnTo>
                    <a:pt x="435" y="133"/>
                  </a:lnTo>
                  <a:lnTo>
                    <a:pt x="473" y="153"/>
                  </a:lnTo>
                  <a:lnTo>
                    <a:pt x="508" y="177"/>
                  </a:lnTo>
                  <a:lnTo>
                    <a:pt x="538" y="206"/>
                  </a:lnTo>
                  <a:lnTo>
                    <a:pt x="564" y="238"/>
                  </a:lnTo>
                  <a:lnTo>
                    <a:pt x="585" y="276"/>
                  </a:lnTo>
                  <a:lnTo>
                    <a:pt x="602" y="317"/>
                  </a:lnTo>
                  <a:lnTo>
                    <a:pt x="611" y="364"/>
                  </a:lnTo>
                  <a:lnTo>
                    <a:pt x="614" y="414"/>
                  </a:lnTo>
                  <a:lnTo>
                    <a:pt x="614" y="905"/>
                  </a:lnTo>
                  <a:lnTo>
                    <a:pt x="514" y="905"/>
                  </a:lnTo>
                  <a:lnTo>
                    <a:pt x="514" y="444"/>
                  </a:lnTo>
                  <a:lnTo>
                    <a:pt x="511" y="400"/>
                  </a:lnTo>
                  <a:lnTo>
                    <a:pt x="500" y="361"/>
                  </a:lnTo>
                  <a:lnTo>
                    <a:pt x="485" y="327"/>
                  </a:lnTo>
                  <a:lnTo>
                    <a:pt x="465" y="297"/>
                  </a:lnTo>
                  <a:lnTo>
                    <a:pt x="439" y="271"/>
                  </a:lnTo>
                  <a:lnTo>
                    <a:pt x="411" y="250"/>
                  </a:lnTo>
                  <a:lnTo>
                    <a:pt x="377" y="233"/>
                  </a:lnTo>
                  <a:lnTo>
                    <a:pt x="341" y="220"/>
                  </a:lnTo>
                  <a:lnTo>
                    <a:pt x="302" y="212"/>
                  </a:lnTo>
                  <a:lnTo>
                    <a:pt x="286" y="242"/>
                  </a:lnTo>
                  <a:lnTo>
                    <a:pt x="265" y="267"/>
                  </a:lnTo>
                  <a:lnTo>
                    <a:pt x="241" y="286"/>
                  </a:lnTo>
                  <a:lnTo>
                    <a:pt x="215" y="300"/>
                  </a:lnTo>
                  <a:lnTo>
                    <a:pt x="186" y="308"/>
                  </a:lnTo>
                  <a:lnTo>
                    <a:pt x="158" y="311"/>
                  </a:lnTo>
                  <a:lnTo>
                    <a:pt x="127" y="308"/>
                  </a:lnTo>
                  <a:lnTo>
                    <a:pt x="100" y="299"/>
                  </a:lnTo>
                  <a:lnTo>
                    <a:pt x="73" y="286"/>
                  </a:lnTo>
                  <a:lnTo>
                    <a:pt x="49" y="268"/>
                  </a:lnTo>
                  <a:lnTo>
                    <a:pt x="29" y="247"/>
                  </a:lnTo>
                  <a:lnTo>
                    <a:pt x="14" y="220"/>
                  </a:lnTo>
                  <a:lnTo>
                    <a:pt x="3" y="189"/>
                  </a:lnTo>
                  <a:lnTo>
                    <a:pt x="0" y="155"/>
                  </a:lnTo>
                  <a:lnTo>
                    <a:pt x="3" y="120"/>
                  </a:lnTo>
                  <a:lnTo>
                    <a:pt x="14" y="89"/>
                  </a:lnTo>
                  <a:lnTo>
                    <a:pt x="29" y="62"/>
                  </a:lnTo>
                  <a:lnTo>
                    <a:pt x="49" y="41"/>
                  </a:lnTo>
                  <a:lnTo>
                    <a:pt x="73" y="23"/>
                  </a:lnTo>
                  <a:lnTo>
                    <a:pt x="99" y="11"/>
                  </a:lnTo>
                  <a:lnTo>
                    <a:pt x="127" y="2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181" name="稻壳儿_刀客儿出品_2_2">
              <a:extLst>
                <a:ext uri="{FF2B5EF4-FFF2-40B4-BE49-F238E27FC236}">
                  <a16:creationId xmlns:a16="http://schemas.microsoft.com/office/drawing/2014/main" id="{C42E2C88-3B1A-44C9-A9CD-F43C99B5C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2758" y="5233005"/>
              <a:ext cx="181665" cy="181665"/>
            </a:xfrm>
            <a:custGeom>
              <a:avLst/>
              <a:gdLst>
                <a:gd name="T0" fmla="*/ 26 w 50"/>
                <a:gd name="T1" fmla="*/ 0 h 50"/>
                <a:gd name="T2" fmla="*/ 38 w 50"/>
                <a:gd name="T3" fmla="*/ 3 h 50"/>
                <a:gd name="T4" fmla="*/ 47 w 50"/>
                <a:gd name="T5" fmla="*/ 12 h 50"/>
                <a:gd name="T6" fmla="*/ 50 w 50"/>
                <a:gd name="T7" fmla="*/ 26 h 50"/>
                <a:gd name="T8" fmla="*/ 47 w 50"/>
                <a:gd name="T9" fmla="*/ 38 h 50"/>
                <a:gd name="T10" fmla="*/ 38 w 50"/>
                <a:gd name="T11" fmla="*/ 47 h 50"/>
                <a:gd name="T12" fmla="*/ 26 w 50"/>
                <a:gd name="T13" fmla="*/ 50 h 50"/>
                <a:gd name="T14" fmla="*/ 12 w 50"/>
                <a:gd name="T15" fmla="*/ 47 h 50"/>
                <a:gd name="T16" fmla="*/ 3 w 50"/>
                <a:gd name="T17" fmla="*/ 38 h 50"/>
                <a:gd name="T18" fmla="*/ 0 w 50"/>
                <a:gd name="T19" fmla="*/ 26 h 50"/>
                <a:gd name="T20" fmla="*/ 3 w 50"/>
                <a:gd name="T21" fmla="*/ 12 h 50"/>
                <a:gd name="T22" fmla="*/ 12 w 50"/>
                <a:gd name="T23" fmla="*/ 3 h 50"/>
                <a:gd name="T24" fmla="*/ 26 w 50"/>
                <a:gd name="T2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50">
                  <a:moveTo>
                    <a:pt x="26" y="0"/>
                  </a:moveTo>
                  <a:lnTo>
                    <a:pt x="38" y="3"/>
                  </a:lnTo>
                  <a:lnTo>
                    <a:pt x="47" y="12"/>
                  </a:lnTo>
                  <a:lnTo>
                    <a:pt x="50" y="26"/>
                  </a:lnTo>
                  <a:lnTo>
                    <a:pt x="47" y="38"/>
                  </a:lnTo>
                  <a:lnTo>
                    <a:pt x="38" y="47"/>
                  </a:lnTo>
                  <a:lnTo>
                    <a:pt x="26" y="50"/>
                  </a:lnTo>
                  <a:lnTo>
                    <a:pt x="12" y="47"/>
                  </a:lnTo>
                  <a:lnTo>
                    <a:pt x="3" y="38"/>
                  </a:lnTo>
                  <a:lnTo>
                    <a:pt x="0" y="26"/>
                  </a:lnTo>
                  <a:lnTo>
                    <a:pt x="3" y="12"/>
                  </a:lnTo>
                  <a:lnTo>
                    <a:pt x="12" y="3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185" name="稻壳儿_刀客儿出品_2_3">
              <a:extLst>
                <a:ext uri="{FF2B5EF4-FFF2-40B4-BE49-F238E27FC236}">
                  <a16:creationId xmlns:a16="http://schemas.microsoft.com/office/drawing/2014/main" id="{0205E6F7-889C-47A2-9B8B-C3C3525746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5419" y="4615350"/>
              <a:ext cx="232528" cy="501392"/>
            </a:xfrm>
            <a:custGeom>
              <a:avLst/>
              <a:gdLst>
                <a:gd name="T0" fmla="*/ 9 w 65"/>
                <a:gd name="T1" fmla="*/ 0 h 138"/>
                <a:gd name="T2" fmla="*/ 12 w 65"/>
                <a:gd name="T3" fmla="*/ 0 h 138"/>
                <a:gd name="T4" fmla="*/ 13 w 65"/>
                <a:gd name="T5" fmla="*/ 3 h 138"/>
                <a:gd name="T6" fmla="*/ 63 w 65"/>
                <a:gd name="T7" fmla="*/ 68 h 138"/>
                <a:gd name="T8" fmla="*/ 65 w 65"/>
                <a:gd name="T9" fmla="*/ 71 h 138"/>
                <a:gd name="T10" fmla="*/ 65 w 65"/>
                <a:gd name="T11" fmla="*/ 74 h 138"/>
                <a:gd name="T12" fmla="*/ 63 w 65"/>
                <a:gd name="T13" fmla="*/ 77 h 138"/>
                <a:gd name="T14" fmla="*/ 19 w 65"/>
                <a:gd name="T15" fmla="*/ 135 h 138"/>
                <a:gd name="T16" fmla="*/ 18 w 65"/>
                <a:gd name="T17" fmla="*/ 138 h 138"/>
                <a:gd name="T18" fmla="*/ 15 w 65"/>
                <a:gd name="T19" fmla="*/ 138 h 138"/>
                <a:gd name="T20" fmla="*/ 12 w 65"/>
                <a:gd name="T21" fmla="*/ 138 h 138"/>
                <a:gd name="T22" fmla="*/ 9 w 65"/>
                <a:gd name="T23" fmla="*/ 136 h 138"/>
                <a:gd name="T24" fmla="*/ 7 w 65"/>
                <a:gd name="T25" fmla="*/ 135 h 138"/>
                <a:gd name="T26" fmla="*/ 7 w 65"/>
                <a:gd name="T27" fmla="*/ 132 h 138"/>
                <a:gd name="T28" fmla="*/ 7 w 65"/>
                <a:gd name="T29" fmla="*/ 129 h 138"/>
                <a:gd name="T30" fmla="*/ 7 w 65"/>
                <a:gd name="T31" fmla="*/ 127 h 138"/>
                <a:gd name="T32" fmla="*/ 48 w 65"/>
                <a:gd name="T33" fmla="*/ 73 h 138"/>
                <a:gd name="T34" fmla="*/ 1 w 65"/>
                <a:gd name="T35" fmla="*/ 12 h 138"/>
                <a:gd name="T36" fmla="*/ 1 w 65"/>
                <a:gd name="T37" fmla="*/ 9 h 138"/>
                <a:gd name="T38" fmla="*/ 0 w 65"/>
                <a:gd name="T39" fmla="*/ 6 h 138"/>
                <a:gd name="T40" fmla="*/ 1 w 65"/>
                <a:gd name="T41" fmla="*/ 3 h 138"/>
                <a:gd name="T42" fmla="*/ 3 w 65"/>
                <a:gd name="T43" fmla="*/ 1 h 138"/>
                <a:gd name="T44" fmla="*/ 6 w 65"/>
                <a:gd name="T45" fmla="*/ 0 h 138"/>
                <a:gd name="T46" fmla="*/ 9 w 65"/>
                <a:gd name="T47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5" h="138">
                  <a:moveTo>
                    <a:pt x="9" y="0"/>
                  </a:moveTo>
                  <a:lnTo>
                    <a:pt x="12" y="0"/>
                  </a:lnTo>
                  <a:lnTo>
                    <a:pt x="13" y="3"/>
                  </a:lnTo>
                  <a:lnTo>
                    <a:pt x="63" y="68"/>
                  </a:lnTo>
                  <a:lnTo>
                    <a:pt x="65" y="71"/>
                  </a:lnTo>
                  <a:lnTo>
                    <a:pt x="65" y="74"/>
                  </a:lnTo>
                  <a:lnTo>
                    <a:pt x="63" y="77"/>
                  </a:lnTo>
                  <a:lnTo>
                    <a:pt x="19" y="135"/>
                  </a:lnTo>
                  <a:lnTo>
                    <a:pt x="18" y="138"/>
                  </a:lnTo>
                  <a:lnTo>
                    <a:pt x="15" y="138"/>
                  </a:lnTo>
                  <a:lnTo>
                    <a:pt x="12" y="138"/>
                  </a:lnTo>
                  <a:lnTo>
                    <a:pt x="9" y="136"/>
                  </a:lnTo>
                  <a:lnTo>
                    <a:pt x="7" y="135"/>
                  </a:lnTo>
                  <a:lnTo>
                    <a:pt x="7" y="132"/>
                  </a:lnTo>
                  <a:lnTo>
                    <a:pt x="7" y="129"/>
                  </a:lnTo>
                  <a:lnTo>
                    <a:pt x="7" y="127"/>
                  </a:lnTo>
                  <a:lnTo>
                    <a:pt x="48" y="73"/>
                  </a:lnTo>
                  <a:lnTo>
                    <a:pt x="1" y="12"/>
                  </a:lnTo>
                  <a:lnTo>
                    <a:pt x="1" y="9"/>
                  </a:lnTo>
                  <a:lnTo>
                    <a:pt x="0" y="6"/>
                  </a:lnTo>
                  <a:lnTo>
                    <a:pt x="1" y="3"/>
                  </a:lnTo>
                  <a:lnTo>
                    <a:pt x="3" y="1"/>
                  </a:lnTo>
                  <a:lnTo>
                    <a:pt x="6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</p:grpSp>
      <p:grpSp>
        <p:nvGrpSpPr>
          <p:cNvPr id="10" name="稻壳儿_刀客儿出品_3">
            <a:extLst>
              <a:ext uri="{FF2B5EF4-FFF2-40B4-BE49-F238E27FC236}">
                <a16:creationId xmlns:a16="http://schemas.microsoft.com/office/drawing/2014/main" id="{DC866750-6A1F-41AA-B912-3D9E747BA504}"/>
              </a:ext>
            </a:extLst>
          </p:cNvPr>
          <p:cNvGrpSpPr/>
          <p:nvPr/>
        </p:nvGrpSpPr>
        <p:grpSpPr>
          <a:xfrm>
            <a:off x="3698089" y="2400659"/>
            <a:ext cx="2495815" cy="4686908"/>
            <a:chOff x="3694376" y="2399066"/>
            <a:chExt cx="2499680" cy="4694166"/>
          </a:xfrm>
          <a:solidFill>
            <a:schemeClr val="accent2"/>
          </a:solidFill>
        </p:grpSpPr>
        <p:sp>
          <p:nvSpPr>
            <p:cNvPr id="163" name="稻壳儿_刀客儿出品_3_1">
              <a:extLst>
                <a:ext uri="{FF2B5EF4-FFF2-40B4-BE49-F238E27FC236}">
                  <a16:creationId xmlns:a16="http://schemas.microsoft.com/office/drawing/2014/main" id="{775C7ECE-72C8-4A87-9628-D84EE1E37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0159" y="2399066"/>
              <a:ext cx="1823897" cy="4694166"/>
            </a:xfrm>
            <a:custGeom>
              <a:avLst/>
              <a:gdLst>
                <a:gd name="T0" fmla="*/ 156 w 503"/>
                <a:gd name="T1" fmla="*/ 0 h 1293"/>
                <a:gd name="T2" fmla="*/ 194 w 503"/>
                <a:gd name="T3" fmla="*/ 5 h 1293"/>
                <a:gd name="T4" fmla="*/ 228 w 503"/>
                <a:gd name="T5" fmla="*/ 18 h 1293"/>
                <a:gd name="T6" fmla="*/ 257 w 503"/>
                <a:gd name="T7" fmla="*/ 38 h 1293"/>
                <a:gd name="T8" fmla="*/ 281 w 503"/>
                <a:gd name="T9" fmla="*/ 65 h 1293"/>
                <a:gd name="T10" fmla="*/ 300 w 503"/>
                <a:gd name="T11" fmla="*/ 96 h 1293"/>
                <a:gd name="T12" fmla="*/ 310 w 503"/>
                <a:gd name="T13" fmla="*/ 132 h 1293"/>
                <a:gd name="T14" fmla="*/ 312 w 503"/>
                <a:gd name="T15" fmla="*/ 170 h 1293"/>
                <a:gd name="T16" fmla="*/ 348 w 503"/>
                <a:gd name="T17" fmla="*/ 187 h 1293"/>
                <a:gd name="T18" fmla="*/ 381 w 503"/>
                <a:gd name="T19" fmla="*/ 208 h 1293"/>
                <a:gd name="T20" fmla="*/ 412 w 503"/>
                <a:gd name="T21" fmla="*/ 232 h 1293"/>
                <a:gd name="T22" fmla="*/ 438 w 503"/>
                <a:gd name="T23" fmla="*/ 259 h 1293"/>
                <a:gd name="T24" fmla="*/ 460 w 503"/>
                <a:gd name="T25" fmla="*/ 291 h 1293"/>
                <a:gd name="T26" fmla="*/ 478 w 503"/>
                <a:gd name="T27" fmla="*/ 326 h 1293"/>
                <a:gd name="T28" fmla="*/ 491 w 503"/>
                <a:gd name="T29" fmla="*/ 365 h 1293"/>
                <a:gd name="T30" fmla="*/ 500 w 503"/>
                <a:gd name="T31" fmla="*/ 408 h 1293"/>
                <a:gd name="T32" fmla="*/ 503 w 503"/>
                <a:gd name="T33" fmla="*/ 455 h 1293"/>
                <a:gd name="T34" fmla="*/ 503 w 503"/>
                <a:gd name="T35" fmla="*/ 1293 h 1293"/>
                <a:gd name="T36" fmla="*/ 401 w 503"/>
                <a:gd name="T37" fmla="*/ 1293 h 1293"/>
                <a:gd name="T38" fmla="*/ 401 w 503"/>
                <a:gd name="T39" fmla="*/ 485 h 1293"/>
                <a:gd name="T40" fmla="*/ 398 w 503"/>
                <a:gd name="T41" fmla="*/ 440 h 1293"/>
                <a:gd name="T42" fmla="*/ 388 w 503"/>
                <a:gd name="T43" fmla="*/ 400 h 1293"/>
                <a:gd name="T44" fmla="*/ 372 w 503"/>
                <a:gd name="T45" fmla="*/ 367 h 1293"/>
                <a:gd name="T46" fmla="*/ 351 w 503"/>
                <a:gd name="T47" fmla="*/ 337 h 1293"/>
                <a:gd name="T48" fmla="*/ 325 w 503"/>
                <a:gd name="T49" fmla="*/ 311 h 1293"/>
                <a:gd name="T50" fmla="*/ 295 w 503"/>
                <a:gd name="T51" fmla="*/ 290 h 1293"/>
                <a:gd name="T52" fmla="*/ 260 w 503"/>
                <a:gd name="T53" fmla="*/ 273 h 1293"/>
                <a:gd name="T54" fmla="*/ 233 w 503"/>
                <a:gd name="T55" fmla="*/ 293 h 1293"/>
                <a:gd name="T56" fmla="*/ 203 w 503"/>
                <a:gd name="T57" fmla="*/ 306 h 1293"/>
                <a:gd name="T58" fmla="*/ 171 w 503"/>
                <a:gd name="T59" fmla="*/ 312 h 1293"/>
                <a:gd name="T60" fmla="*/ 139 w 503"/>
                <a:gd name="T61" fmla="*/ 312 h 1293"/>
                <a:gd name="T62" fmla="*/ 109 w 503"/>
                <a:gd name="T63" fmla="*/ 305 h 1293"/>
                <a:gd name="T64" fmla="*/ 80 w 503"/>
                <a:gd name="T65" fmla="*/ 293 h 1293"/>
                <a:gd name="T66" fmla="*/ 53 w 503"/>
                <a:gd name="T67" fmla="*/ 274 h 1293"/>
                <a:gd name="T68" fmla="*/ 31 w 503"/>
                <a:gd name="T69" fmla="*/ 252 h 1293"/>
                <a:gd name="T70" fmla="*/ 15 w 503"/>
                <a:gd name="T71" fmla="*/ 224 h 1293"/>
                <a:gd name="T72" fmla="*/ 4 w 503"/>
                <a:gd name="T73" fmla="*/ 193 h 1293"/>
                <a:gd name="T74" fmla="*/ 0 w 503"/>
                <a:gd name="T75" fmla="*/ 156 h 1293"/>
                <a:gd name="T76" fmla="*/ 4 w 503"/>
                <a:gd name="T77" fmla="*/ 121 h 1293"/>
                <a:gd name="T78" fmla="*/ 16 w 503"/>
                <a:gd name="T79" fmla="*/ 88 h 1293"/>
                <a:gd name="T80" fmla="*/ 35 w 503"/>
                <a:gd name="T81" fmla="*/ 59 h 1293"/>
                <a:gd name="T82" fmla="*/ 59 w 503"/>
                <a:gd name="T83" fmla="*/ 35 h 1293"/>
                <a:gd name="T84" fmla="*/ 88 w 503"/>
                <a:gd name="T85" fmla="*/ 17 h 1293"/>
                <a:gd name="T86" fmla="*/ 121 w 503"/>
                <a:gd name="T87" fmla="*/ 5 h 1293"/>
                <a:gd name="T88" fmla="*/ 156 w 503"/>
                <a:gd name="T89" fmla="*/ 0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03" h="1293">
                  <a:moveTo>
                    <a:pt x="156" y="0"/>
                  </a:moveTo>
                  <a:lnTo>
                    <a:pt x="194" y="5"/>
                  </a:lnTo>
                  <a:lnTo>
                    <a:pt x="228" y="18"/>
                  </a:lnTo>
                  <a:lnTo>
                    <a:pt x="257" y="38"/>
                  </a:lnTo>
                  <a:lnTo>
                    <a:pt x="281" y="65"/>
                  </a:lnTo>
                  <a:lnTo>
                    <a:pt x="300" y="96"/>
                  </a:lnTo>
                  <a:lnTo>
                    <a:pt x="310" y="132"/>
                  </a:lnTo>
                  <a:lnTo>
                    <a:pt x="312" y="170"/>
                  </a:lnTo>
                  <a:lnTo>
                    <a:pt x="348" y="187"/>
                  </a:lnTo>
                  <a:lnTo>
                    <a:pt x="381" y="208"/>
                  </a:lnTo>
                  <a:lnTo>
                    <a:pt x="412" y="232"/>
                  </a:lnTo>
                  <a:lnTo>
                    <a:pt x="438" y="259"/>
                  </a:lnTo>
                  <a:lnTo>
                    <a:pt x="460" y="291"/>
                  </a:lnTo>
                  <a:lnTo>
                    <a:pt x="478" y="326"/>
                  </a:lnTo>
                  <a:lnTo>
                    <a:pt x="491" y="365"/>
                  </a:lnTo>
                  <a:lnTo>
                    <a:pt x="500" y="408"/>
                  </a:lnTo>
                  <a:lnTo>
                    <a:pt x="503" y="455"/>
                  </a:lnTo>
                  <a:lnTo>
                    <a:pt x="503" y="1293"/>
                  </a:lnTo>
                  <a:lnTo>
                    <a:pt x="401" y="1293"/>
                  </a:lnTo>
                  <a:lnTo>
                    <a:pt x="401" y="485"/>
                  </a:lnTo>
                  <a:lnTo>
                    <a:pt x="398" y="440"/>
                  </a:lnTo>
                  <a:lnTo>
                    <a:pt x="388" y="400"/>
                  </a:lnTo>
                  <a:lnTo>
                    <a:pt x="372" y="367"/>
                  </a:lnTo>
                  <a:lnTo>
                    <a:pt x="351" y="337"/>
                  </a:lnTo>
                  <a:lnTo>
                    <a:pt x="325" y="311"/>
                  </a:lnTo>
                  <a:lnTo>
                    <a:pt x="295" y="290"/>
                  </a:lnTo>
                  <a:lnTo>
                    <a:pt x="260" y="273"/>
                  </a:lnTo>
                  <a:lnTo>
                    <a:pt x="233" y="293"/>
                  </a:lnTo>
                  <a:lnTo>
                    <a:pt x="203" y="306"/>
                  </a:lnTo>
                  <a:lnTo>
                    <a:pt x="171" y="312"/>
                  </a:lnTo>
                  <a:lnTo>
                    <a:pt x="139" y="312"/>
                  </a:lnTo>
                  <a:lnTo>
                    <a:pt x="109" y="305"/>
                  </a:lnTo>
                  <a:lnTo>
                    <a:pt x="80" y="293"/>
                  </a:lnTo>
                  <a:lnTo>
                    <a:pt x="53" y="274"/>
                  </a:lnTo>
                  <a:lnTo>
                    <a:pt x="31" y="252"/>
                  </a:lnTo>
                  <a:lnTo>
                    <a:pt x="15" y="224"/>
                  </a:lnTo>
                  <a:lnTo>
                    <a:pt x="4" y="193"/>
                  </a:lnTo>
                  <a:lnTo>
                    <a:pt x="0" y="156"/>
                  </a:lnTo>
                  <a:lnTo>
                    <a:pt x="4" y="121"/>
                  </a:lnTo>
                  <a:lnTo>
                    <a:pt x="16" y="88"/>
                  </a:lnTo>
                  <a:lnTo>
                    <a:pt x="35" y="59"/>
                  </a:lnTo>
                  <a:lnTo>
                    <a:pt x="59" y="35"/>
                  </a:lnTo>
                  <a:lnTo>
                    <a:pt x="88" y="17"/>
                  </a:lnTo>
                  <a:lnTo>
                    <a:pt x="121" y="5"/>
                  </a:lnTo>
                  <a:lnTo>
                    <a:pt x="1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180" name="稻壳儿_刀客儿出品_3_2">
              <a:extLst>
                <a:ext uri="{FF2B5EF4-FFF2-40B4-BE49-F238E27FC236}">
                  <a16:creationId xmlns:a16="http://schemas.microsoft.com/office/drawing/2014/main" id="{0B6EE6A7-6E0E-485D-90B4-12DE3356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4376" y="2835057"/>
              <a:ext cx="181665" cy="188929"/>
            </a:xfrm>
            <a:custGeom>
              <a:avLst/>
              <a:gdLst>
                <a:gd name="T0" fmla="*/ 25 w 50"/>
                <a:gd name="T1" fmla="*/ 0 h 51"/>
                <a:gd name="T2" fmla="*/ 38 w 50"/>
                <a:gd name="T3" fmla="*/ 4 h 51"/>
                <a:gd name="T4" fmla="*/ 47 w 50"/>
                <a:gd name="T5" fmla="*/ 14 h 51"/>
                <a:gd name="T6" fmla="*/ 50 w 50"/>
                <a:gd name="T7" fmla="*/ 26 h 51"/>
                <a:gd name="T8" fmla="*/ 47 w 50"/>
                <a:gd name="T9" fmla="*/ 38 h 51"/>
                <a:gd name="T10" fmla="*/ 38 w 50"/>
                <a:gd name="T11" fmla="*/ 47 h 51"/>
                <a:gd name="T12" fmla="*/ 25 w 50"/>
                <a:gd name="T13" fmla="*/ 51 h 51"/>
                <a:gd name="T14" fmla="*/ 12 w 50"/>
                <a:gd name="T15" fmla="*/ 47 h 51"/>
                <a:gd name="T16" fmla="*/ 3 w 50"/>
                <a:gd name="T17" fmla="*/ 38 h 51"/>
                <a:gd name="T18" fmla="*/ 0 w 50"/>
                <a:gd name="T19" fmla="*/ 26 h 51"/>
                <a:gd name="T20" fmla="*/ 3 w 50"/>
                <a:gd name="T21" fmla="*/ 14 h 51"/>
                <a:gd name="T22" fmla="*/ 12 w 50"/>
                <a:gd name="T23" fmla="*/ 4 h 51"/>
                <a:gd name="T24" fmla="*/ 25 w 50"/>
                <a:gd name="T2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51">
                  <a:moveTo>
                    <a:pt x="25" y="0"/>
                  </a:moveTo>
                  <a:lnTo>
                    <a:pt x="38" y="4"/>
                  </a:lnTo>
                  <a:lnTo>
                    <a:pt x="47" y="14"/>
                  </a:lnTo>
                  <a:lnTo>
                    <a:pt x="50" y="26"/>
                  </a:lnTo>
                  <a:lnTo>
                    <a:pt x="47" y="38"/>
                  </a:lnTo>
                  <a:lnTo>
                    <a:pt x="38" y="47"/>
                  </a:lnTo>
                  <a:lnTo>
                    <a:pt x="25" y="51"/>
                  </a:lnTo>
                  <a:lnTo>
                    <a:pt x="12" y="47"/>
                  </a:lnTo>
                  <a:lnTo>
                    <a:pt x="3" y="38"/>
                  </a:lnTo>
                  <a:lnTo>
                    <a:pt x="0" y="26"/>
                  </a:lnTo>
                  <a:lnTo>
                    <a:pt x="3" y="14"/>
                  </a:lnTo>
                  <a:lnTo>
                    <a:pt x="12" y="4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187" name="稻壳儿_刀客儿出品_3_3">
              <a:extLst>
                <a:ext uri="{FF2B5EF4-FFF2-40B4-BE49-F238E27FC236}">
                  <a16:creationId xmlns:a16="http://schemas.microsoft.com/office/drawing/2014/main" id="{F3DA8840-99FF-4430-ADF0-C877F4D4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7697" y="2660656"/>
              <a:ext cx="232528" cy="508656"/>
            </a:xfrm>
            <a:custGeom>
              <a:avLst/>
              <a:gdLst>
                <a:gd name="T0" fmla="*/ 54 w 63"/>
                <a:gd name="T1" fmla="*/ 0 h 139"/>
                <a:gd name="T2" fmla="*/ 57 w 63"/>
                <a:gd name="T3" fmla="*/ 1 h 139"/>
                <a:gd name="T4" fmla="*/ 60 w 63"/>
                <a:gd name="T5" fmla="*/ 1 h 139"/>
                <a:gd name="T6" fmla="*/ 62 w 63"/>
                <a:gd name="T7" fmla="*/ 4 h 139"/>
                <a:gd name="T8" fmla="*/ 63 w 63"/>
                <a:gd name="T9" fmla="*/ 8 h 139"/>
                <a:gd name="T10" fmla="*/ 63 w 63"/>
                <a:gd name="T11" fmla="*/ 9 h 139"/>
                <a:gd name="T12" fmla="*/ 62 w 63"/>
                <a:gd name="T13" fmla="*/ 12 h 139"/>
                <a:gd name="T14" fmla="*/ 15 w 63"/>
                <a:gd name="T15" fmla="*/ 74 h 139"/>
                <a:gd name="T16" fmla="*/ 56 w 63"/>
                <a:gd name="T17" fmla="*/ 127 h 139"/>
                <a:gd name="T18" fmla="*/ 57 w 63"/>
                <a:gd name="T19" fmla="*/ 130 h 139"/>
                <a:gd name="T20" fmla="*/ 57 w 63"/>
                <a:gd name="T21" fmla="*/ 133 h 139"/>
                <a:gd name="T22" fmla="*/ 56 w 63"/>
                <a:gd name="T23" fmla="*/ 135 h 139"/>
                <a:gd name="T24" fmla="*/ 54 w 63"/>
                <a:gd name="T25" fmla="*/ 138 h 139"/>
                <a:gd name="T26" fmla="*/ 51 w 63"/>
                <a:gd name="T27" fmla="*/ 139 h 139"/>
                <a:gd name="T28" fmla="*/ 48 w 63"/>
                <a:gd name="T29" fmla="*/ 139 h 139"/>
                <a:gd name="T30" fmla="*/ 45 w 63"/>
                <a:gd name="T31" fmla="*/ 138 h 139"/>
                <a:gd name="T32" fmla="*/ 44 w 63"/>
                <a:gd name="T33" fmla="*/ 136 h 139"/>
                <a:gd name="T34" fmla="*/ 1 w 63"/>
                <a:gd name="T35" fmla="*/ 79 h 139"/>
                <a:gd name="T36" fmla="*/ 0 w 63"/>
                <a:gd name="T37" fmla="*/ 76 h 139"/>
                <a:gd name="T38" fmla="*/ 0 w 63"/>
                <a:gd name="T39" fmla="*/ 73 h 139"/>
                <a:gd name="T40" fmla="*/ 0 w 63"/>
                <a:gd name="T41" fmla="*/ 70 h 139"/>
                <a:gd name="T42" fmla="*/ 50 w 63"/>
                <a:gd name="T43" fmla="*/ 3 h 139"/>
                <a:gd name="T44" fmla="*/ 53 w 63"/>
                <a:gd name="T45" fmla="*/ 1 h 139"/>
                <a:gd name="T46" fmla="*/ 54 w 63"/>
                <a:gd name="T4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3" h="139">
                  <a:moveTo>
                    <a:pt x="54" y="0"/>
                  </a:moveTo>
                  <a:lnTo>
                    <a:pt x="57" y="1"/>
                  </a:lnTo>
                  <a:lnTo>
                    <a:pt x="60" y="1"/>
                  </a:lnTo>
                  <a:lnTo>
                    <a:pt x="62" y="4"/>
                  </a:lnTo>
                  <a:lnTo>
                    <a:pt x="63" y="8"/>
                  </a:lnTo>
                  <a:lnTo>
                    <a:pt x="63" y="9"/>
                  </a:lnTo>
                  <a:lnTo>
                    <a:pt x="62" y="12"/>
                  </a:lnTo>
                  <a:lnTo>
                    <a:pt x="15" y="74"/>
                  </a:lnTo>
                  <a:lnTo>
                    <a:pt x="56" y="127"/>
                  </a:lnTo>
                  <a:lnTo>
                    <a:pt x="57" y="130"/>
                  </a:lnTo>
                  <a:lnTo>
                    <a:pt x="57" y="133"/>
                  </a:lnTo>
                  <a:lnTo>
                    <a:pt x="56" y="135"/>
                  </a:lnTo>
                  <a:lnTo>
                    <a:pt x="54" y="138"/>
                  </a:lnTo>
                  <a:lnTo>
                    <a:pt x="51" y="139"/>
                  </a:lnTo>
                  <a:lnTo>
                    <a:pt x="48" y="139"/>
                  </a:lnTo>
                  <a:lnTo>
                    <a:pt x="45" y="138"/>
                  </a:lnTo>
                  <a:lnTo>
                    <a:pt x="44" y="136"/>
                  </a:lnTo>
                  <a:lnTo>
                    <a:pt x="1" y="79"/>
                  </a:lnTo>
                  <a:lnTo>
                    <a:pt x="0" y="76"/>
                  </a:lnTo>
                  <a:lnTo>
                    <a:pt x="0" y="73"/>
                  </a:lnTo>
                  <a:lnTo>
                    <a:pt x="0" y="70"/>
                  </a:lnTo>
                  <a:lnTo>
                    <a:pt x="50" y="3"/>
                  </a:lnTo>
                  <a:lnTo>
                    <a:pt x="53" y="1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</p:grpSp>
      <p:grpSp>
        <p:nvGrpSpPr>
          <p:cNvPr id="9" name="稻壳儿_刀客儿出品_4">
            <a:extLst>
              <a:ext uri="{FF2B5EF4-FFF2-40B4-BE49-F238E27FC236}">
                <a16:creationId xmlns:a16="http://schemas.microsoft.com/office/drawing/2014/main" id="{744BD630-949E-426A-9D44-29E4534A17D9}"/>
              </a:ext>
            </a:extLst>
          </p:cNvPr>
          <p:cNvGrpSpPr/>
          <p:nvPr/>
        </p:nvGrpSpPr>
        <p:grpSpPr>
          <a:xfrm>
            <a:off x="6193900" y="2400659"/>
            <a:ext cx="2488562" cy="4686908"/>
            <a:chOff x="6194051" y="2399066"/>
            <a:chExt cx="2492416" cy="4694166"/>
          </a:xfrm>
          <a:solidFill>
            <a:schemeClr val="accent3"/>
          </a:solidFill>
        </p:grpSpPr>
        <p:sp>
          <p:nvSpPr>
            <p:cNvPr id="165" name="稻壳儿_刀客儿出品_4_1">
              <a:extLst>
                <a:ext uri="{FF2B5EF4-FFF2-40B4-BE49-F238E27FC236}">
                  <a16:creationId xmlns:a16="http://schemas.microsoft.com/office/drawing/2014/main" id="{1D2CA1B9-3A3F-427F-92A0-7550E6B2C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4051" y="2399066"/>
              <a:ext cx="1823897" cy="4694166"/>
            </a:xfrm>
            <a:custGeom>
              <a:avLst/>
              <a:gdLst>
                <a:gd name="T0" fmla="*/ 347 w 503"/>
                <a:gd name="T1" fmla="*/ 0 h 1293"/>
                <a:gd name="T2" fmla="*/ 382 w 503"/>
                <a:gd name="T3" fmla="*/ 5 h 1293"/>
                <a:gd name="T4" fmla="*/ 415 w 503"/>
                <a:gd name="T5" fmla="*/ 17 h 1293"/>
                <a:gd name="T6" fmla="*/ 444 w 503"/>
                <a:gd name="T7" fmla="*/ 35 h 1293"/>
                <a:gd name="T8" fmla="*/ 468 w 503"/>
                <a:gd name="T9" fmla="*/ 59 h 1293"/>
                <a:gd name="T10" fmla="*/ 486 w 503"/>
                <a:gd name="T11" fmla="*/ 88 h 1293"/>
                <a:gd name="T12" fmla="*/ 499 w 503"/>
                <a:gd name="T13" fmla="*/ 121 h 1293"/>
                <a:gd name="T14" fmla="*/ 503 w 503"/>
                <a:gd name="T15" fmla="*/ 156 h 1293"/>
                <a:gd name="T16" fmla="*/ 499 w 503"/>
                <a:gd name="T17" fmla="*/ 193 h 1293"/>
                <a:gd name="T18" fmla="*/ 488 w 503"/>
                <a:gd name="T19" fmla="*/ 224 h 1293"/>
                <a:gd name="T20" fmla="*/ 471 w 503"/>
                <a:gd name="T21" fmla="*/ 252 h 1293"/>
                <a:gd name="T22" fmla="*/ 449 w 503"/>
                <a:gd name="T23" fmla="*/ 274 h 1293"/>
                <a:gd name="T24" fmla="*/ 423 w 503"/>
                <a:gd name="T25" fmla="*/ 293 h 1293"/>
                <a:gd name="T26" fmla="*/ 394 w 503"/>
                <a:gd name="T27" fmla="*/ 305 h 1293"/>
                <a:gd name="T28" fmla="*/ 364 w 503"/>
                <a:gd name="T29" fmla="*/ 312 h 1293"/>
                <a:gd name="T30" fmla="*/ 332 w 503"/>
                <a:gd name="T31" fmla="*/ 312 h 1293"/>
                <a:gd name="T32" fmla="*/ 300 w 503"/>
                <a:gd name="T33" fmla="*/ 306 h 1293"/>
                <a:gd name="T34" fmla="*/ 270 w 503"/>
                <a:gd name="T35" fmla="*/ 293 h 1293"/>
                <a:gd name="T36" fmla="*/ 243 w 503"/>
                <a:gd name="T37" fmla="*/ 273 h 1293"/>
                <a:gd name="T38" fmla="*/ 208 w 503"/>
                <a:gd name="T39" fmla="*/ 290 h 1293"/>
                <a:gd name="T40" fmla="*/ 177 w 503"/>
                <a:gd name="T41" fmla="*/ 311 h 1293"/>
                <a:gd name="T42" fmla="*/ 152 w 503"/>
                <a:gd name="T43" fmla="*/ 337 h 1293"/>
                <a:gd name="T44" fmla="*/ 130 w 503"/>
                <a:gd name="T45" fmla="*/ 367 h 1293"/>
                <a:gd name="T46" fmla="*/ 115 w 503"/>
                <a:gd name="T47" fmla="*/ 400 h 1293"/>
                <a:gd name="T48" fmla="*/ 105 w 503"/>
                <a:gd name="T49" fmla="*/ 440 h 1293"/>
                <a:gd name="T50" fmla="*/ 102 w 503"/>
                <a:gd name="T51" fmla="*/ 485 h 1293"/>
                <a:gd name="T52" fmla="*/ 102 w 503"/>
                <a:gd name="T53" fmla="*/ 1293 h 1293"/>
                <a:gd name="T54" fmla="*/ 0 w 503"/>
                <a:gd name="T55" fmla="*/ 1293 h 1293"/>
                <a:gd name="T56" fmla="*/ 0 w 503"/>
                <a:gd name="T57" fmla="*/ 455 h 1293"/>
                <a:gd name="T58" fmla="*/ 3 w 503"/>
                <a:gd name="T59" fmla="*/ 408 h 1293"/>
                <a:gd name="T60" fmla="*/ 12 w 503"/>
                <a:gd name="T61" fmla="*/ 365 h 1293"/>
                <a:gd name="T62" fmla="*/ 24 w 503"/>
                <a:gd name="T63" fmla="*/ 326 h 1293"/>
                <a:gd name="T64" fmla="*/ 43 w 503"/>
                <a:gd name="T65" fmla="*/ 291 h 1293"/>
                <a:gd name="T66" fmla="*/ 65 w 503"/>
                <a:gd name="T67" fmla="*/ 259 h 1293"/>
                <a:gd name="T68" fmla="*/ 91 w 503"/>
                <a:gd name="T69" fmla="*/ 232 h 1293"/>
                <a:gd name="T70" fmla="*/ 121 w 503"/>
                <a:gd name="T71" fmla="*/ 208 h 1293"/>
                <a:gd name="T72" fmla="*/ 155 w 503"/>
                <a:gd name="T73" fmla="*/ 187 h 1293"/>
                <a:gd name="T74" fmla="*/ 191 w 503"/>
                <a:gd name="T75" fmla="*/ 170 h 1293"/>
                <a:gd name="T76" fmla="*/ 193 w 503"/>
                <a:gd name="T77" fmla="*/ 132 h 1293"/>
                <a:gd name="T78" fmla="*/ 203 w 503"/>
                <a:gd name="T79" fmla="*/ 96 h 1293"/>
                <a:gd name="T80" fmla="*/ 221 w 503"/>
                <a:gd name="T81" fmla="*/ 65 h 1293"/>
                <a:gd name="T82" fmla="*/ 246 w 503"/>
                <a:gd name="T83" fmla="*/ 38 h 1293"/>
                <a:gd name="T84" fmla="*/ 274 w 503"/>
                <a:gd name="T85" fmla="*/ 18 h 1293"/>
                <a:gd name="T86" fmla="*/ 309 w 503"/>
                <a:gd name="T87" fmla="*/ 5 h 1293"/>
                <a:gd name="T88" fmla="*/ 347 w 503"/>
                <a:gd name="T89" fmla="*/ 0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03" h="1293">
                  <a:moveTo>
                    <a:pt x="347" y="0"/>
                  </a:moveTo>
                  <a:lnTo>
                    <a:pt x="382" y="5"/>
                  </a:lnTo>
                  <a:lnTo>
                    <a:pt x="415" y="17"/>
                  </a:lnTo>
                  <a:lnTo>
                    <a:pt x="444" y="35"/>
                  </a:lnTo>
                  <a:lnTo>
                    <a:pt x="468" y="59"/>
                  </a:lnTo>
                  <a:lnTo>
                    <a:pt x="486" y="88"/>
                  </a:lnTo>
                  <a:lnTo>
                    <a:pt x="499" y="121"/>
                  </a:lnTo>
                  <a:lnTo>
                    <a:pt x="503" y="156"/>
                  </a:lnTo>
                  <a:lnTo>
                    <a:pt x="499" y="193"/>
                  </a:lnTo>
                  <a:lnTo>
                    <a:pt x="488" y="224"/>
                  </a:lnTo>
                  <a:lnTo>
                    <a:pt x="471" y="252"/>
                  </a:lnTo>
                  <a:lnTo>
                    <a:pt x="449" y="274"/>
                  </a:lnTo>
                  <a:lnTo>
                    <a:pt x="423" y="293"/>
                  </a:lnTo>
                  <a:lnTo>
                    <a:pt x="394" y="305"/>
                  </a:lnTo>
                  <a:lnTo>
                    <a:pt x="364" y="312"/>
                  </a:lnTo>
                  <a:lnTo>
                    <a:pt x="332" y="312"/>
                  </a:lnTo>
                  <a:lnTo>
                    <a:pt x="300" y="306"/>
                  </a:lnTo>
                  <a:lnTo>
                    <a:pt x="270" y="293"/>
                  </a:lnTo>
                  <a:lnTo>
                    <a:pt x="243" y="273"/>
                  </a:lnTo>
                  <a:lnTo>
                    <a:pt x="208" y="290"/>
                  </a:lnTo>
                  <a:lnTo>
                    <a:pt x="177" y="311"/>
                  </a:lnTo>
                  <a:lnTo>
                    <a:pt x="152" y="337"/>
                  </a:lnTo>
                  <a:lnTo>
                    <a:pt x="130" y="367"/>
                  </a:lnTo>
                  <a:lnTo>
                    <a:pt x="115" y="400"/>
                  </a:lnTo>
                  <a:lnTo>
                    <a:pt x="105" y="440"/>
                  </a:lnTo>
                  <a:lnTo>
                    <a:pt x="102" y="485"/>
                  </a:lnTo>
                  <a:lnTo>
                    <a:pt x="102" y="1293"/>
                  </a:lnTo>
                  <a:lnTo>
                    <a:pt x="0" y="1293"/>
                  </a:lnTo>
                  <a:lnTo>
                    <a:pt x="0" y="455"/>
                  </a:lnTo>
                  <a:lnTo>
                    <a:pt x="3" y="408"/>
                  </a:lnTo>
                  <a:lnTo>
                    <a:pt x="12" y="365"/>
                  </a:lnTo>
                  <a:lnTo>
                    <a:pt x="24" y="326"/>
                  </a:lnTo>
                  <a:lnTo>
                    <a:pt x="43" y="291"/>
                  </a:lnTo>
                  <a:lnTo>
                    <a:pt x="65" y="259"/>
                  </a:lnTo>
                  <a:lnTo>
                    <a:pt x="91" y="232"/>
                  </a:lnTo>
                  <a:lnTo>
                    <a:pt x="121" y="208"/>
                  </a:lnTo>
                  <a:lnTo>
                    <a:pt x="155" y="187"/>
                  </a:lnTo>
                  <a:lnTo>
                    <a:pt x="191" y="170"/>
                  </a:lnTo>
                  <a:lnTo>
                    <a:pt x="193" y="132"/>
                  </a:lnTo>
                  <a:lnTo>
                    <a:pt x="203" y="96"/>
                  </a:lnTo>
                  <a:lnTo>
                    <a:pt x="221" y="65"/>
                  </a:lnTo>
                  <a:lnTo>
                    <a:pt x="246" y="38"/>
                  </a:lnTo>
                  <a:lnTo>
                    <a:pt x="274" y="18"/>
                  </a:lnTo>
                  <a:lnTo>
                    <a:pt x="309" y="5"/>
                  </a:lnTo>
                  <a:lnTo>
                    <a:pt x="3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182" name="稻壳儿_刀客儿出品_4_2">
              <a:extLst>
                <a:ext uri="{FF2B5EF4-FFF2-40B4-BE49-F238E27FC236}">
                  <a16:creationId xmlns:a16="http://schemas.microsoft.com/office/drawing/2014/main" id="{519C7777-5883-4672-9280-C32BC3B20DD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4802" y="2835052"/>
              <a:ext cx="181665" cy="188929"/>
            </a:xfrm>
            <a:custGeom>
              <a:avLst/>
              <a:gdLst>
                <a:gd name="T0" fmla="*/ 25 w 50"/>
                <a:gd name="T1" fmla="*/ 0 h 51"/>
                <a:gd name="T2" fmla="*/ 38 w 50"/>
                <a:gd name="T3" fmla="*/ 4 h 51"/>
                <a:gd name="T4" fmla="*/ 47 w 50"/>
                <a:gd name="T5" fmla="*/ 14 h 51"/>
                <a:gd name="T6" fmla="*/ 50 w 50"/>
                <a:gd name="T7" fmla="*/ 26 h 51"/>
                <a:gd name="T8" fmla="*/ 47 w 50"/>
                <a:gd name="T9" fmla="*/ 38 h 51"/>
                <a:gd name="T10" fmla="*/ 38 w 50"/>
                <a:gd name="T11" fmla="*/ 47 h 51"/>
                <a:gd name="T12" fmla="*/ 25 w 50"/>
                <a:gd name="T13" fmla="*/ 51 h 51"/>
                <a:gd name="T14" fmla="*/ 13 w 50"/>
                <a:gd name="T15" fmla="*/ 47 h 51"/>
                <a:gd name="T16" fmla="*/ 3 w 50"/>
                <a:gd name="T17" fmla="*/ 38 h 51"/>
                <a:gd name="T18" fmla="*/ 0 w 50"/>
                <a:gd name="T19" fmla="*/ 26 h 51"/>
                <a:gd name="T20" fmla="*/ 3 w 50"/>
                <a:gd name="T21" fmla="*/ 14 h 51"/>
                <a:gd name="T22" fmla="*/ 13 w 50"/>
                <a:gd name="T23" fmla="*/ 4 h 51"/>
                <a:gd name="T24" fmla="*/ 25 w 50"/>
                <a:gd name="T2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51">
                  <a:moveTo>
                    <a:pt x="25" y="0"/>
                  </a:moveTo>
                  <a:lnTo>
                    <a:pt x="38" y="4"/>
                  </a:lnTo>
                  <a:lnTo>
                    <a:pt x="47" y="14"/>
                  </a:lnTo>
                  <a:lnTo>
                    <a:pt x="50" y="26"/>
                  </a:lnTo>
                  <a:lnTo>
                    <a:pt x="47" y="38"/>
                  </a:lnTo>
                  <a:lnTo>
                    <a:pt x="38" y="47"/>
                  </a:lnTo>
                  <a:lnTo>
                    <a:pt x="25" y="51"/>
                  </a:lnTo>
                  <a:lnTo>
                    <a:pt x="13" y="47"/>
                  </a:lnTo>
                  <a:lnTo>
                    <a:pt x="3" y="38"/>
                  </a:lnTo>
                  <a:lnTo>
                    <a:pt x="0" y="26"/>
                  </a:lnTo>
                  <a:lnTo>
                    <a:pt x="3" y="14"/>
                  </a:lnTo>
                  <a:lnTo>
                    <a:pt x="13" y="4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186" name="稻壳儿_刀客儿出品_4_3">
              <a:extLst>
                <a:ext uri="{FF2B5EF4-FFF2-40B4-BE49-F238E27FC236}">
                  <a16:creationId xmlns:a16="http://schemas.microsoft.com/office/drawing/2014/main" id="{D5C17BD8-AD10-4BA1-9C21-07C2905F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3344" y="2660656"/>
              <a:ext cx="232528" cy="508656"/>
            </a:xfrm>
            <a:custGeom>
              <a:avLst/>
              <a:gdLst>
                <a:gd name="T0" fmla="*/ 8 w 64"/>
                <a:gd name="T1" fmla="*/ 0 h 139"/>
                <a:gd name="T2" fmla="*/ 11 w 64"/>
                <a:gd name="T3" fmla="*/ 1 h 139"/>
                <a:gd name="T4" fmla="*/ 14 w 64"/>
                <a:gd name="T5" fmla="*/ 3 h 139"/>
                <a:gd name="T6" fmla="*/ 62 w 64"/>
                <a:gd name="T7" fmla="*/ 70 h 139"/>
                <a:gd name="T8" fmla="*/ 64 w 64"/>
                <a:gd name="T9" fmla="*/ 73 h 139"/>
                <a:gd name="T10" fmla="*/ 64 w 64"/>
                <a:gd name="T11" fmla="*/ 76 h 139"/>
                <a:gd name="T12" fmla="*/ 62 w 64"/>
                <a:gd name="T13" fmla="*/ 79 h 139"/>
                <a:gd name="T14" fmla="*/ 20 w 64"/>
                <a:gd name="T15" fmla="*/ 136 h 139"/>
                <a:gd name="T16" fmla="*/ 17 w 64"/>
                <a:gd name="T17" fmla="*/ 138 h 139"/>
                <a:gd name="T18" fmla="*/ 15 w 64"/>
                <a:gd name="T19" fmla="*/ 139 h 139"/>
                <a:gd name="T20" fmla="*/ 12 w 64"/>
                <a:gd name="T21" fmla="*/ 139 h 139"/>
                <a:gd name="T22" fmla="*/ 9 w 64"/>
                <a:gd name="T23" fmla="*/ 138 h 139"/>
                <a:gd name="T24" fmla="*/ 8 w 64"/>
                <a:gd name="T25" fmla="*/ 135 h 139"/>
                <a:gd name="T26" fmla="*/ 6 w 64"/>
                <a:gd name="T27" fmla="*/ 133 h 139"/>
                <a:gd name="T28" fmla="*/ 6 w 64"/>
                <a:gd name="T29" fmla="*/ 130 h 139"/>
                <a:gd name="T30" fmla="*/ 8 w 64"/>
                <a:gd name="T31" fmla="*/ 127 h 139"/>
                <a:gd name="T32" fmla="*/ 47 w 64"/>
                <a:gd name="T33" fmla="*/ 74 h 139"/>
                <a:gd name="T34" fmla="*/ 2 w 64"/>
                <a:gd name="T35" fmla="*/ 12 h 139"/>
                <a:gd name="T36" fmla="*/ 0 w 64"/>
                <a:gd name="T37" fmla="*/ 9 h 139"/>
                <a:gd name="T38" fmla="*/ 0 w 64"/>
                <a:gd name="T39" fmla="*/ 8 h 139"/>
                <a:gd name="T40" fmla="*/ 2 w 64"/>
                <a:gd name="T41" fmla="*/ 4 h 139"/>
                <a:gd name="T42" fmla="*/ 3 w 64"/>
                <a:gd name="T43" fmla="*/ 1 h 139"/>
                <a:gd name="T44" fmla="*/ 6 w 64"/>
                <a:gd name="T45" fmla="*/ 1 h 139"/>
                <a:gd name="T46" fmla="*/ 8 w 64"/>
                <a:gd name="T4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4" h="139">
                  <a:moveTo>
                    <a:pt x="8" y="0"/>
                  </a:moveTo>
                  <a:lnTo>
                    <a:pt x="11" y="1"/>
                  </a:lnTo>
                  <a:lnTo>
                    <a:pt x="14" y="3"/>
                  </a:lnTo>
                  <a:lnTo>
                    <a:pt x="62" y="70"/>
                  </a:lnTo>
                  <a:lnTo>
                    <a:pt x="64" y="73"/>
                  </a:lnTo>
                  <a:lnTo>
                    <a:pt x="64" y="76"/>
                  </a:lnTo>
                  <a:lnTo>
                    <a:pt x="62" y="79"/>
                  </a:lnTo>
                  <a:lnTo>
                    <a:pt x="20" y="136"/>
                  </a:lnTo>
                  <a:lnTo>
                    <a:pt x="17" y="138"/>
                  </a:lnTo>
                  <a:lnTo>
                    <a:pt x="15" y="139"/>
                  </a:lnTo>
                  <a:lnTo>
                    <a:pt x="12" y="139"/>
                  </a:lnTo>
                  <a:lnTo>
                    <a:pt x="9" y="138"/>
                  </a:lnTo>
                  <a:lnTo>
                    <a:pt x="8" y="135"/>
                  </a:lnTo>
                  <a:lnTo>
                    <a:pt x="6" y="133"/>
                  </a:lnTo>
                  <a:lnTo>
                    <a:pt x="6" y="130"/>
                  </a:lnTo>
                  <a:lnTo>
                    <a:pt x="8" y="127"/>
                  </a:lnTo>
                  <a:lnTo>
                    <a:pt x="47" y="74"/>
                  </a:lnTo>
                  <a:lnTo>
                    <a:pt x="2" y="12"/>
                  </a:lnTo>
                  <a:lnTo>
                    <a:pt x="0" y="9"/>
                  </a:lnTo>
                  <a:lnTo>
                    <a:pt x="0" y="8"/>
                  </a:lnTo>
                  <a:lnTo>
                    <a:pt x="2" y="4"/>
                  </a:lnTo>
                  <a:lnTo>
                    <a:pt x="3" y="1"/>
                  </a:lnTo>
                  <a:lnTo>
                    <a:pt x="6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</p:grpSp>
      <p:sp>
        <p:nvSpPr>
          <p:cNvPr id="213" name="稻壳儿_刀客儿出品_5">
            <a:extLst>
              <a:ext uri="{FF2B5EF4-FFF2-40B4-BE49-F238E27FC236}">
                <a16:creationId xmlns:a16="http://schemas.microsoft.com/office/drawing/2014/main" id="{7315A03D-E046-4146-95AF-B5BB1B3765D2}"/>
              </a:ext>
            </a:extLst>
          </p:cNvPr>
          <p:cNvSpPr/>
          <p:nvPr/>
        </p:nvSpPr>
        <p:spPr>
          <a:xfrm>
            <a:off x="2560408" y="5033405"/>
            <a:ext cx="1938642" cy="787781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Lorem ipsum dolor sit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consectetur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adicing</a:t>
            </a:r>
            <a:endParaRPr lang="en-US" sz="1198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4" name="稻壳儿_刀客儿出品_6">
            <a:extLst>
              <a:ext uri="{FF2B5EF4-FFF2-40B4-BE49-F238E27FC236}">
                <a16:creationId xmlns:a16="http://schemas.microsoft.com/office/drawing/2014/main" id="{D2978F32-7E87-4CB0-BA65-B57F803FB959}"/>
              </a:ext>
            </a:extLst>
          </p:cNvPr>
          <p:cNvSpPr txBox="1"/>
          <p:nvPr/>
        </p:nvSpPr>
        <p:spPr>
          <a:xfrm>
            <a:off x="3599148" y="4781696"/>
            <a:ext cx="899903" cy="309638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r"/>
            <a:r>
              <a:rPr lang="zh-CN" altLang="en-US" sz="1398" b="1">
                <a:solidFill>
                  <a:schemeClr val="bg1">
                    <a:lumMod val="50000"/>
                  </a:schemeClr>
                </a:solidFill>
              </a:rPr>
              <a:t>添加标题</a:t>
            </a:r>
            <a:endParaRPr lang="en-US" sz="1398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5" name="稻壳儿_刀客儿出品_7">
            <a:extLst>
              <a:ext uri="{FF2B5EF4-FFF2-40B4-BE49-F238E27FC236}">
                <a16:creationId xmlns:a16="http://schemas.microsoft.com/office/drawing/2014/main" id="{6BF8C35F-3B65-4F0E-B4A3-9878016CFCF7}"/>
              </a:ext>
            </a:extLst>
          </p:cNvPr>
          <p:cNvSpPr txBox="1"/>
          <p:nvPr/>
        </p:nvSpPr>
        <p:spPr>
          <a:xfrm>
            <a:off x="7946796" y="4785889"/>
            <a:ext cx="899903" cy="309638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398" b="1">
                <a:solidFill>
                  <a:schemeClr val="bg1">
                    <a:lumMod val="50000"/>
                  </a:schemeClr>
                </a:solidFill>
              </a:rPr>
              <a:t>添加标题</a:t>
            </a:r>
            <a:endParaRPr lang="en-US" sz="1398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6" name="稻壳儿_刀客儿出品_8">
            <a:extLst>
              <a:ext uri="{FF2B5EF4-FFF2-40B4-BE49-F238E27FC236}">
                <a16:creationId xmlns:a16="http://schemas.microsoft.com/office/drawing/2014/main" id="{025C7376-0620-4727-B2FC-0C1E99DCBC65}"/>
              </a:ext>
            </a:extLst>
          </p:cNvPr>
          <p:cNvSpPr/>
          <p:nvPr/>
        </p:nvSpPr>
        <p:spPr>
          <a:xfrm>
            <a:off x="1571529" y="2843846"/>
            <a:ext cx="1938642" cy="787781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Lorem ipsum dolor sit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consectetur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adicing</a:t>
            </a:r>
            <a:endParaRPr lang="en-US" sz="1198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7" name="稻壳儿_刀客儿出品_9">
            <a:extLst>
              <a:ext uri="{FF2B5EF4-FFF2-40B4-BE49-F238E27FC236}">
                <a16:creationId xmlns:a16="http://schemas.microsoft.com/office/drawing/2014/main" id="{AE9C1677-E505-41CC-A528-DAE64DDF9C3B}"/>
              </a:ext>
            </a:extLst>
          </p:cNvPr>
          <p:cNvSpPr txBox="1"/>
          <p:nvPr/>
        </p:nvSpPr>
        <p:spPr>
          <a:xfrm>
            <a:off x="2610269" y="2592137"/>
            <a:ext cx="899903" cy="309638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r"/>
            <a:r>
              <a:rPr lang="zh-CN" altLang="en-US" sz="1398" b="1">
                <a:solidFill>
                  <a:schemeClr val="bg1">
                    <a:lumMod val="50000"/>
                  </a:schemeClr>
                </a:solidFill>
              </a:rPr>
              <a:t>添加标题</a:t>
            </a:r>
            <a:endParaRPr lang="en-US" sz="1398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8" name="稻壳儿_刀客儿出品_10">
            <a:extLst>
              <a:ext uri="{FF2B5EF4-FFF2-40B4-BE49-F238E27FC236}">
                <a16:creationId xmlns:a16="http://schemas.microsoft.com/office/drawing/2014/main" id="{A95453DB-16AC-4C21-97A3-CFCB296259B6}"/>
              </a:ext>
            </a:extLst>
          </p:cNvPr>
          <p:cNvSpPr/>
          <p:nvPr/>
        </p:nvSpPr>
        <p:spPr>
          <a:xfrm>
            <a:off x="8871101" y="2843846"/>
            <a:ext cx="1996834" cy="787781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Lorem ipsum dolor sit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consectetur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adicing</a:t>
            </a:r>
            <a:endParaRPr lang="en-US" sz="1198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9" name="稻壳儿_刀客儿出品_11">
            <a:extLst>
              <a:ext uri="{FF2B5EF4-FFF2-40B4-BE49-F238E27FC236}">
                <a16:creationId xmlns:a16="http://schemas.microsoft.com/office/drawing/2014/main" id="{23D39FA8-F7D3-4313-991C-6037C7812A36}"/>
              </a:ext>
            </a:extLst>
          </p:cNvPr>
          <p:cNvSpPr txBox="1"/>
          <p:nvPr/>
        </p:nvSpPr>
        <p:spPr>
          <a:xfrm>
            <a:off x="8871100" y="2592137"/>
            <a:ext cx="899903" cy="309638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398" b="1">
                <a:solidFill>
                  <a:schemeClr val="bg1">
                    <a:lumMod val="50000"/>
                  </a:schemeClr>
                </a:solidFill>
              </a:rPr>
              <a:t>添加标题</a:t>
            </a:r>
            <a:endParaRPr lang="en-US" sz="1398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0" name="稻壳儿_刀客儿出品_12">
            <a:extLst>
              <a:ext uri="{FF2B5EF4-FFF2-40B4-BE49-F238E27FC236}">
                <a16:creationId xmlns:a16="http://schemas.microsoft.com/office/drawing/2014/main" id="{AE6B75B2-26BC-4358-9815-C076DDDD9A77}"/>
              </a:ext>
            </a:extLst>
          </p:cNvPr>
          <p:cNvSpPr/>
          <p:nvPr/>
        </p:nvSpPr>
        <p:spPr>
          <a:xfrm>
            <a:off x="7946797" y="5024920"/>
            <a:ext cx="1996834" cy="787781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Lorem ipsum dolor sit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consectetur</a:t>
            </a:r>
            <a:r>
              <a:rPr lang="en-US" sz="1198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198" dirty="0" err="1">
                <a:solidFill>
                  <a:schemeClr val="bg1">
                    <a:lumMod val="65000"/>
                  </a:schemeClr>
                </a:solidFill>
              </a:rPr>
              <a:t>adicing</a:t>
            </a:r>
            <a:endParaRPr lang="en-US" sz="1198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2" name="稻壳儿_刀客儿出品_13">
            <a:extLst>
              <a:ext uri="{FF2B5EF4-FFF2-40B4-BE49-F238E27FC236}">
                <a16:creationId xmlns:a16="http://schemas.microsoft.com/office/drawing/2014/main" id="{BC0B5F85-4135-49A8-8A5A-8DD001354C0A}"/>
              </a:ext>
            </a:extLst>
          </p:cNvPr>
          <p:cNvSpPr txBox="1"/>
          <p:nvPr/>
        </p:nvSpPr>
        <p:spPr>
          <a:xfrm>
            <a:off x="4568103" y="509272"/>
            <a:ext cx="3055793" cy="58477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3200"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在这里</a:t>
            </a:r>
            <a:r>
              <a:rPr lang="zh-CN" altLang="en-US"/>
              <a:t>添加标题</a:t>
            </a:r>
            <a:endParaRPr lang="en-US" dirty="0"/>
          </a:p>
        </p:txBody>
      </p:sp>
      <p:sp>
        <p:nvSpPr>
          <p:cNvPr id="43" name="稻壳儿_刀客儿出品_14">
            <a:extLst>
              <a:ext uri="{FF2B5EF4-FFF2-40B4-BE49-F238E27FC236}">
                <a16:creationId xmlns:a16="http://schemas.microsoft.com/office/drawing/2014/main" id="{8F3BF5AB-0537-4C54-A2E7-AEA499B6AED6}"/>
              </a:ext>
            </a:extLst>
          </p:cNvPr>
          <p:cNvSpPr txBox="1"/>
          <p:nvPr/>
        </p:nvSpPr>
        <p:spPr>
          <a:xfrm>
            <a:off x="3681642" y="1031741"/>
            <a:ext cx="4828714" cy="30777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1400"/>
            </a:lvl1pPr>
          </a:lstStyle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consectetuer</a:t>
            </a:r>
            <a:r>
              <a:rPr lang="en-US" altLang="zh-CN" dirty="0"/>
              <a:t> </a:t>
            </a:r>
            <a:r>
              <a:rPr lang="en-US" altLang="zh-CN" dirty="0" err="1"/>
              <a:t>adicing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.</a:t>
            </a:r>
            <a:endParaRPr lang="en-US" dirty="0"/>
          </a:p>
        </p:txBody>
      </p:sp>
      <p:sp>
        <p:nvSpPr>
          <p:cNvPr id="55" name="稻壳儿_刀客儿出品_15">
            <a:extLst>
              <a:ext uri="{FF2B5EF4-FFF2-40B4-BE49-F238E27FC236}">
                <a16:creationId xmlns:a16="http://schemas.microsoft.com/office/drawing/2014/main" id="{2CBA9319-E33D-45B6-8EEF-205893421CFF}"/>
              </a:ext>
            </a:extLst>
          </p:cNvPr>
          <p:cNvSpPr>
            <a:spLocks noEditPoints="1"/>
          </p:cNvSpPr>
          <p:nvPr/>
        </p:nvSpPr>
        <p:spPr bwMode="auto">
          <a:xfrm>
            <a:off x="4649877" y="2733367"/>
            <a:ext cx="534642" cy="423222"/>
          </a:xfrm>
          <a:custGeom>
            <a:avLst/>
            <a:gdLst>
              <a:gd name="T0" fmla="*/ 2455 w 3573"/>
              <a:gd name="T1" fmla="*/ 579 h 2827"/>
              <a:gd name="T2" fmla="*/ 2600 w 3573"/>
              <a:gd name="T3" fmla="*/ 760 h 2827"/>
              <a:gd name="T4" fmla="*/ 2739 w 3573"/>
              <a:gd name="T5" fmla="*/ 1081 h 2827"/>
              <a:gd name="T6" fmla="*/ 2787 w 3573"/>
              <a:gd name="T7" fmla="*/ 1432 h 2827"/>
              <a:gd name="T8" fmla="*/ 2745 w 3573"/>
              <a:gd name="T9" fmla="*/ 1761 h 2827"/>
              <a:gd name="T10" fmla="*/ 2621 w 3573"/>
              <a:gd name="T11" fmla="*/ 2067 h 2827"/>
              <a:gd name="T12" fmla="*/ 2489 w 3573"/>
              <a:gd name="T13" fmla="*/ 2244 h 2827"/>
              <a:gd name="T14" fmla="*/ 2399 w 3573"/>
              <a:gd name="T15" fmla="*/ 2271 h 2827"/>
              <a:gd name="T16" fmla="*/ 2304 w 3573"/>
              <a:gd name="T17" fmla="*/ 2241 h 2827"/>
              <a:gd name="T18" fmla="*/ 2230 w 3573"/>
              <a:gd name="T19" fmla="*/ 2155 h 2827"/>
              <a:gd name="T20" fmla="*/ 2221 w 3573"/>
              <a:gd name="T21" fmla="*/ 2044 h 2827"/>
              <a:gd name="T22" fmla="*/ 2327 w 3573"/>
              <a:gd name="T23" fmla="*/ 1864 h 2827"/>
              <a:gd name="T24" fmla="*/ 2421 w 3573"/>
              <a:gd name="T25" fmla="*/ 1582 h 2827"/>
              <a:gd name="T26" fmla="*/ 2422 w 3573"/>
              <a:gd name="T27" fmla="*/ 1289 h 2827"/>
              <a:gd name="T28" fmla="*/ 2338 w 3573"/>
              <a:gd name="T29" fmla="*/ 1020 h 2827"/>
              <a:gd name="T30" fmla="*/ 2205 w 3573"/>
              <a:gd name="T31" fmla="*/ 815 h 2827"/>
              <a:gd name="T32" fmla="*/ 2191 w 3573"/>
              <a:gd name="T33" fmla="*/ 701 h 2827"/>
              <a:gd name="T34" fmla="*/ 2255 w 3573"/>
              <a:gd name="T35" fmla="*/ 602 h 2827"/>
              <a:gd name="T36" fmla="*/ 2350 w 3573"/>
              <a:gd name="T37" fmla="*/ 557 h 2827"/>
              <a:gd name="T38" fmla="*/ 1694 w 3573"/>
              <a:gd name="T39" fmla="*/ 195 h 2827"/>
              <a:gd name="T40" fmla="*/ 1776 w 3573"/>
              <a:gd name="T41" fmla="*/ 282 h 2827"/>
              <a:gd name="T42" fmla="*/ 1785 w 3573"/>
              <a:gd name="T43" fmla="*/ 2553 h 2827"/>
              <a:gd name="T44" fmla="*/ 1720 w 3573"/>
              <a:gd name="T45" fmla="*/ 2653 h 2827"/>
              <a:gd name="T46" fmla="*/ 1625 w 3573"/>
              <a:gd name="T47" fmla="*/ 2685 h 2827"/>
              <a:gd name="T48" fmla="*/ 1522 w 3573"/>
              <a:gd name="T49" fmla="*/ 2647 h 2827"/>
              <a:gd name="T50" fmla="*/ 99 w 3573"/>
              <a:gd name="T51" fmla="*/ 1903 h 2827"/>
              <a:gd name="T52" fmla="*/ 13 w 3573"/>
              <a:gd name="T53" fmla="*/ 1817 h 2827"/>
              <a:gd name="T54" fmla="*/ 3 w 3573"/>
              <a:gd name="T55" fmla="*/ 1078 h 2827"/>
              <a:gd name="T56" fmla="*/ 72 w 3573"/>
              <a:gd name="T57" fmla="*/ 976 h 2827"/>
              <a:gd name="T58" fmla="*/ 635 w 3573"/>
              <a:gd name="T59" fmla="*/ 949 h 2827"/>
              <a:gd name="T60" fmla="*/ 1605 w 3573"/>
              <a:gd name="T61" fmla="*/ 181 h 2827"/>
              <a:gd name="T62" fmla="*/ 2983 w 3573"/>
              <a:gd name="T63" fmla="*/ 11 h 2827"/>
              <a:gd name="T64" fmla="*/ 3118 w 3573"/>
              <a:gd name="T65" fmla="*/ 138 h 2827"/>
              <a:gd name="T66" fmla="*/ 3350 w 3573"/>
              <a:gd name="T67" fmla="*/ 499 h 2827"/>
              <a:gd name="T68" fmla="*/ 3503 w 3573"/>
              <a:gd name="T69" fmla="*/ 899 h 2827"/>
              <a:gd name="T70" fmla="*/ 3569 w 3573"/>
              <a:gd name="T71" fmla="*/ 1324 h 2827"/>
              <a:gd name="T72" fmla="*/ 3545 w 3573"/>
              <a:gd name="T73" fmla="*/ 1768 h 2827"/>
              <a:gd name="T74" fmla="*/ 3427 w 3573"/>
              <a:gd name="T75" fmla="*/ 2196 h 2827"/>
              <a:gd name="T76" fmla="*/ 3218 w 3573"/>
              <a:gd name="T77" fmla="*/ 2590 h 2827"/>
              <a:gd name="T78" fmla="*/ 3040 w 3573"/>
              <a:gd name="T79" fmla="*/ 2804 h 2827"/>
              <a:gd name="T80" fmla="*/ 2957 w 3573"/>
              <a:gd name="T81" fmla="*/ 2827 h 2827"/>
              <a:gd name="T82" fmla="*/ 2863 w 3573"/>
              <a:gd name="T83" fmla="*/ 2797 h 2827"/>
              <a:gd name="T84" fmla="*/ 2787 w 3573"/>
              <a:gd name="T85" fmla="*/ 2709 h 2827"/>
              <a:gd name="T86" fmla="*/ 2783 w 3573"/>
              <a:gd name="T87" fmla="*/ 2594 h 2827"/>
              <a:gd name="T88" fmla="*/ 2933 w 3573"/>
              <a:gd name="T89" fmla="*/ 2378 h 2827"/>
              <a:gd name="T90" fmla="*/ 3113 w 3573"/>
              <a:gd name="T91" fmla="*/ 2022 h 2827"/>
              <a:gd name="T92" fmla="*/ 3206 w 3573"/>
              <a:gd name="T93" fmla="*/ 1633 h 2827"/>
              <a:gd name="T94" fmla="*/ 3207 w 3573"/>
              <a:gd name="T95" fmla="*/ 1239 h 2827"/>
              <a:gd name="T96" fmla="*/ 3122 w 3573"/>
              <a:gd name="T97" fmla="*/ 866 h 2827"/>
              <a:gd name="T98" fmla="*/ 2957 w 3573"/>
              <a:gd name="T99" fmla="*/ 522 h 2827"/>
              <a:gd name="T100" fmla="*/ 2767 w 3573"/>
              <a:gd name="T101" fmla="*/ 269 h 2827"/>
              <a:gd name="T102" fmla="*/ 2744 w 3573"/>
              <a:gd name="T103" fmla="*/ 165 h 2827"/>
              <a:gd name="T104" fmla="*/ 2791 w 3573"/>
              <a:gd name="T105" fmla="*/ 70 h 2827"/>
              <a:gd name="T106" fmla="*/ 2878 w 3573"/>
              <a:gd name="T107" fmla="*/ 8 h 2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573" h="2827">
                <a:moveTo>
                  <a:pt x="2378" y="555"/>
                </a:moveTo>
                <a:lnTo>
                  <a:pt x="2404" y="559"/>
                </a:lnTo>
                <a:lnTo>
                  <a:pt x="2431" y="567"/>
                </a:lnTo>
                <a:lnTo>
                  <a:pt x="2455" y="579"/>
                </a:lnTo>
                <a:lnTo>
                  <a:pt x="2476" y="595"/>
                </a:lnTo>
                <a:lnTo>
                  <a:pt x="2495" y="614"/>
                </a:lnTo>
                <a:lnTo>
                  <a:pt x="2551" y="686"/>
                </a:lnTo>
                <a:lnTo>
                  <a:pt x="2600" y="760"/>
                </a:lnTo>
                <a:lnTo>
                  <a:pt x="2643" y="837"/>
                </a:lnTo>
                <a:lnTo>
                  <a:pt x="2680" y="916"/>
                </a:lnTo>
                <a:lnTo>
                  <a:pt x="2713" y="998"/>
                </a:lnTo>
                <a:lnTo>
                  <a:pt x="2739" y="1081"/>
                </a:lnTo>
                <a:lnTo>
                  <a:pt x="2761" y="1166"/>
                </a:lnTo>
                <a:lnTo>
                  <a:pt x="2775" y="1253"/>
                </a:lnTo>
                <a:lnTo>
                  <a:pt x="2784" y="1342"/>
                </a:lnTo>
                <a:lnTo>
                  <a:pt x="2787" y="1432"/>
                </a:lnTo>
                <a:lnTo>
                  <a:pt x="2785" y="1516"/>
                </a:lnTo>
                <a:lnTo>
                  <a:pt x="2776" y="1598"/>
                </a:lnTo>
                <a:lnTo>
                  <a:pt x="2763" y="1681"/>
                </a:lnTo>
                <a:lnTo>
                  <a:pt x="2745" y="1761"/>
                </a:lnTo>
                <a:lnTo>
                  <a:pt x="2722" y="1840"/>
                </a:lnTo>
                <a:lnTo>
                  <a:pt x="2693" y="1918"/>
                </a:lnTo>
                <a:lnTo>
                  <a:pt x="2660" y="1993"/>
                </a:lnTo>
                <a:lnTo>
                  <a:pt x="2621" y="2067"/>
                </a:lnTo>
                <a:lnTo>
                  <a:pt x="2578" y="2137"/>
                </a:lnTo>
                <a:lnTo>
                  <a:pt x="2529" y="2206"/>
                </a:lnTo>
                <a:lnTo>
                  <a:pt x="2510" y="2226"/>
                </a:lnTo>
                <a:lnTo>
                  <a:pt x="2489" y="2244"/>
                </a:lnTo>
                <a:lnTo>
                  <a:pt x="2464" y="2257"/>
                </a:lnTo>
                <a:lnTo>
                  <a:pt x="2438" y="2267"/>
                </a:lnTo>
                <a:lnTo>
                  <a:pt x="2411" y="2271"/>
                </a:lnTo>
                <a:lnTo>
                  <a:pt x="2399" y="2271"/>
                </a:lnTo>
                <a:lnTo>
                  <a:pt x="2374" y="2269"/>
                </a:lnTo>
                <a:lnTo>
                  <a:pt x="2349" y="2263"/>
                </a:lnTo>
                <a:lnTo>
                  <a:pt x="2326" y="2254"/>
                </a:lnTo>
                <a:lnTo>
                  <a:pt x="2304" y="2241"/>
                </a:lnTo>
                <a:lnTo>
                  <a:pt x="2284" y="2224"/>
                </a:lnTo>
                <a:lnTo>
                  <a:pt x="2263" y="2202"/>
                </a:lnTo>
                <a:lnTo>
                  <a:pt x="2244" y="2180"/>
                </a:lnTo>
                <a:lnTo>
                  <a:pt x="2230" y="2155"/>
                </a:lnTo>
                <a:lnTo>
                  <a:pt x="2220" y="2128"/>
                </a:lnTo>
                <a:lnTo>
                  <a:pt x="2216" y="2099"/>
                </a:lnTo>
                <a:lnTo>
                  <a:pt x="2216" y="2071"/>
                </a:lnTo>
                <a:lnTo>
                  <a:pt x="2221" y="2044"/>
                </a:lnTo>
                <a:lnTo>
                  <a:pt x="2232" y="2017"/>
                </a:lnTo>
                <a:lnTo>
                  <a:pt x="2247" y="1992"/>
                </a:lnTo>
                <a:lnTo>
                  <a:pt x="2290" y="1929"/>
                </a:lnTo>
                <a:lnTo>
                  <a:pt x="2327" y="1864"/>
                </a:lnTo>
                <a:lnTo>
                  <a:pt x="2360" y="1796"/>
                </a:lnTo>
                <a:lnTo>
                  <a:pt x="2386" y="1727"/>
                </a:lnTo>
                <a:lnTo>
                  <a:pt x="2407" y="1655"/>
                </a:lnTo>
                <a:lnTo>
                  <a:pt x="2421" y="1582"/>
                </a:lnTo>
                <a:lnTo>
                  <a:pt x="2429" y="1507"/>
                </a:lnTo>
                <a:lnTo>
                  <a:pt x="2433" y="1432"/>
                </a:lnTo>
                <a:lnTo>
                  <a:pt x="2431" y="1359"/>
                </a:lnTo>
                <a:lnTo>
                  <a:pt x="2422" y="1289"/>
                </a:lnTo>
                <a:lnTo>
                  <a:pt x="2409" y="1219"/>
                </a:lnTo>
                <a:lnTo>
                  <a:pt x="2390" y="1151"/>
                </a:lnTo>
                <a:lnTo>
                  <a:pt x="2366" y="1085"/>
                </a:lnTo>
                <a:lnTo>
                  <a:pt x="2338" y="1020"/>
                </a:lnTo>
                <a:lnTo>
                  <a:pt x="2304" y="957"/>
                </a:lnTo>
                <a:lnTo>
                  <a:pt x="2266" y="898"/>
                </a:lnTo>
                <a:lnTo>
                  <a:pt x="2222" y="840"/>
                </a:lnTo>
                <a:lnTo>
                  <a:pt x="2205" y="815"/>
                </a:lnTo>
                <a:lnTo>
                  <a:pt x="2194" y="788"/>
                </a:lnTo>
                <a:lnTo>
                  <a:pt x="2187" y="759"/>
                </a:lnTo>
                <a:lnTo>
                  <a:pt x="2186" y="730"/>
                </a:lnTo>
                <a:lnTo>
                  <a:pt x="2191" y="701"/>
                </a:lnTo>
                <a:lnTo>
                  <a:pt x="2199" y="674"/>
                </a:lnTo>
                <a:lnTo>
                  <a:pt x="2213" y="648"/>
                </a:lnTo>
                <a:lnTo>
                  <a:pt x="2233" y="624"/>
                </a:lnTo>
                <a:lnTo>
                  <a:pt x="2255" y="602"/>
                </a:lnTo>
                <a:lnTo>
                  <a:pt x="2276" y="585"/>
                </a:lnTo>
                <a:lnTo>
                  <a:pt x="2299" y="571"/>
                </a:lnTo>
                <a:lnTo>
                  <a:pt x="2324" y="562"/>
                </a:lnTo>
                <a:lnTo>
                  <a:pt x="2350" y="557"/>
                </a:lnTo>
                <a:lnTo>
                  <a:pt x="2378" y="555"/>
                </a:lnTo>
                <a:close/>
                <a:moveTo>
                  <a:pt x="1635" y="180"/>
                </a:moveTo>
                <a:lnTo>
                  <a:pt x="1665" y="184"/>
                </a:lnTo>
                <a:lnTo>
                  <a:pt x="1694" y="195"/>
                </a:lnTo>
                <a:lnTo>
                  <a:pt x="1720" y="210"/>
                </a:lnTo>
                <a:lnTo>
                  <a:pt x="1743" y="231"/>
                </a:lnTo>
                <a:lnTo>
                  <a:pt x="1762" y="255"/>
                </a:lnTo>
                <a:lnTo>
                  <a:pt x="1776" y="282"/>
                </a:lnTo>
                <a:lnTo>
                  <a:pt x="1785" y="310"/>
                </a:lnTo>
                <a:lnTo>
                  <a:pt x="1787" y="341"/>
                </a:lnTo>
                <a:lnTo>
                  <a:pt x="1787" y="2523"/>
                </a:lnTo>
                <a:lnTo>
                  <a:pt x="1785" y="2553"/>
                </a:lnTo>
                <a:lnTo>
                  <a:pt x="1776" y="2583"/>
                </a:lnTo>
                <a:lnTo>
                  <a:pt x="1762" y="2610"/>
                </a:lnTo>
                <a:lnTo>
                  <a:pt x="1743" y="2634"/>
                </a:lnTo>
                <a:lnTo>
                  <a:pt x="1720" y="2653"/>
                </a:lnTo>
                <a:lnTo>
                  <a:pt x="1694" y="2670"/>
                </a:lnTo>
                <a:lnTo>
                  <a:pt x="1671" y="2678"/>
                </a:lnTo>
                <a:lnTo>
                  <a:pt x="1648" y="2683"/>
                </a:lnTo>
                <a:lnTo>
                  <a:pt x="1625" y="2685"/>
                </a:lnTo>
                <a:lnTo>
                  <a:pt x="1597" y="2683"/>
                </a:lnTo>
                <a:lnTo>
                  <a:pt x="1571" y="2675"/>
                </a:lnTo>
                <a:lnTo>
                  <a:pt x="1545" y="2663"/>
                </a:lnTo>
                <a:lnTo>
                  <a:pt x="1522" y="2647"/>
                </a:lnTo>
                <a:lnTo>
                  <a:pt x="635" y="1916"/>
                </a:lnTo>
                <a:lnTo>
                  <a:pt x="163" y="1916"/>
                </a:lnTo>
                <a:lnTo>
                  <a:pt x="130" y="1912"/>
                </a:lnTo>
                <a:lnTo>
                  <a:pt x="99" y="1903"/>
                </a:lnTo>
                <a:lnTo>
                  <a:pt x="72" y="1887"/>
                </a:lnTo>
                <a:lnTo>
                  <a:pt x="48" y="1868"/>
                </a:lnTo>
                <a:lnTo>
                  <a:pt x="27" y="1844"/>
                </a:lnTo>
                <a:lnTo>
                  <a:pt x="13" y="1817"/>
                </a:lnTo>
                <a:lnTo>
                  <a:pt x="3" y="1786"/>
                </a:lnTo>
                <a:lnTo>
                  <a:pt x="0" y="1754"/>
                </a:lnTo>
                <a:lnTo>
                  <a:pt x="0" y="1111"/>
                </a:lnTo>
                <a:lnTo>
                  <a:pt x="3" y="1078"/>
                </a:lnTo>
                <a:lnTo>
                  <a:pt x="13" y="1048"/>
                </a:lnTo>
                <a:lnTo>
                  <a:pt x="27" y="1019"/>
                </a:lnTo>
                <a:lnTo>
                  <a:pt x="48" y="995"/>
                </a:lnTo>
                <a:lnTo>
                  <a:pt x="72" y="976"/>
                </a:lnTo>
                <a:lnTo>
                  <a:pt x="99" y="961"/>
                </a:lnTo>
                <a:lnTo>
                  <a:pt x="130" y="952"/>
                </a:lnTo>
                <a:lnTo>
                  <a:pt x="163" y="949"/>
                </a:lnTo>
                <a:lnTo>
                  <a:pt x="635" y="949"/>
                </a:lnTo>
                <a:lnTo>
                  <a:pt x="1522" y="216"/>
                </a:lnTo>
                <a:lnTo>
                  <a:pt x="1547" y="199"/>
                </a:lnTo>
                <a:lnTo>
                  <a:pt x="1575" y="187"/>
                </a:lnTo>
                <a:lnTo>
                  <a:pt x="1605" y="181"/>
                </a:lnTo>
                <a:lnTo>
                  <a:pt x="1635" y="180"/>
                </a:lnTo>
                <a:close/>
                <a:moveTo>
                  <a:pt x="2931" y="0"/>
                </a:moveTo>
                <a:lnTo>
                  <a:pt x="2957" y="4"/>
                </a:lnTo>
                <a:lnTo>
                  <a:pt x="2983" y="11"/>
                </a:lnTo>
                <a:lnTo>
                  <a:pt x="3007" y="22"/>
                </a:lnTo>
                <a:lnTo>
                  <a:pt x="3028" y="37"/>
                </a:lnTo>
                <a:lnTo>
                  <a:pt x="3048" y="55"/>
                </a:lnTo>
                <a:lnTo>
                  <a:pt x="3118" y="138"/>
                </a:lnTo>
                <a:lnTo>
                  <a:pt x="3183" y="224"/>
                </a:lnTo>
                <a:lnTo>
                  <a:pt x="3244" y="313"/>
                </a:lnTo>
                <a:lnTo>
                  <a:pt x="3300" y="406"/>
                </a:lnTo>
                <a:lnTo>
                  <a:pt x="3350" y="499"/>
                </a:lnTo>
                <a:lnTo>
                  <a:pt x="3396" y="597"/>
                </a:lnTo>
                <a:lnTo>
                  <a:pt x="3437" y="696"/>
                </a:lnTo>
                <a:lnTo>
                  <a:pt x="3472" y="797"/>
                </a:lnTo>
                <a:lnTo>
                  <a:pt x="3503" y="899"/>
                </a:lnTo>
                <a:lnTo>
                  <a:pt x="3528" y="1003"/>
                </a:lnTo>
                <a:lnTo>
                  <a:pt x="3548" y="1108"/>
                </a:lnTo>
                <a:lnTo>
                  <a:pt x="3562" y="1216"/>
                </a:lnTo>
                <a:lnTo>
                  <a:pt x="3569" y="1324"/>
                </a:lnTo>
                <a:lnTo>
                  <a:pt x="3573" y="1432"/>
                </a:lnTo>
                <a:lnTo>
                  <a:pt x="3569" y="1545"/>
                </a:lnTo>
                <a:lnTo>
                  <a:pt x="3561" y="1656"/>
                </a:lnTo>
                <a:lnTo>
                  <a:pt x="3545" y="1768"/>
                </a:lnTo>
                <a:lnTo>
                  <a:pt x="3524" y="1877"/>
                </a:lnTo>
                <a:lnTo>
                  <a:pt x="3497" y="1985"/>
                </a:lnTo>
                <a:lnTo>
                  <a:pt x="3465" y="2092"/>
                </a:lnTo>
                <a:lnTo>
                  <a:pt x="3427" y="2196"/>
                </a:lnTo>
                <a:lnTo>
                  <a:pt x="3382" y="2299"/>
                </a:lnTo>
                <a:lnTo>
                  <a:pt x="3333" y="2399"/>
                </a:lnTo>
                <a:lnTo>
                  <a:pt x="3278" y="2496"/>
                </a:lnTo>
                <a:lnTo>
                  <a:pt x="3218" y="2590"/>
                </a:lnTo>
                <a:lnTo>
                  <a:pt x="3153" y="2682"/>
                </a:lnTo>
                <a:lnTo>
                  <a:pt x="3082" y="2770"/>
                </a:lnTo>
                <a:lnTo>
                  <a:pt x="3062" y="2789"/>
                </a:lnTo>
                <a:lnTo>
                  <a:pt x="3040" y="2804"/>
                </a:lnTo>
                <a:lnTo>
                  <a:pt x="3017" y="2816"/>
                </a:lnTo>
                <a:lnTo>
                  <a:pt x="2991" y="2824"/>
                </a:lnTo>
                <a:lnTo>
                  <a:pt x="2965" y="2827"/>
                </a:lnTo>
                <a:lnTo>
                  <a:pt x="2957" y="2827"/>
                </a:lnTo>
                <a:lnTo>
                  <a:pt x="2932" y="2825"/>
                </a:lnTo>
                <a:lnTo>
                  <a:pt x="2907" y="2820"/>
                </a:lnTo>
                <a:lnTo>
                  <a:pt x="2884" y="2810"/>
                </a:lnTo>
                <a:lnTo>
                  <a:pt x="2863" y="2797"/>
                </a:lnTo>
                <a:lnTo>
                  <a:pt x="2843" y="2780"/>
                </a:lnTo>
                <a:lnTo>
                  <a:pt x="2822" y="2759"/>
                </a:lnTo>
                <a:lnTo>
                  <a:pt x="2801" y="2735"/>
                </a:lnTo>
                <a:lnTo>
                  <a:pt x="2787" y="2709"/>
                </a:lnTo>
                <a:lnTo>
                  <a:pt x="2779" y="2681"/>
                </a:lnTo>
                <a:lnTo>
                  <a:pt x="2774" y="2651"/>
                </a:lnTo>
                <a:lnTo>
                  <a:pt x="2775" y="2622"/>
                </a:lnTo>
                <a:lnTo>
                  <a:pt x="2783" y="2594"/>
                </a:lnTo>
                <a:lnTo>
                  <a:pt x="2795" y="2565"/>
                </a:lnTo>
                <a:lnTo>
                  <a:pt x="2812" y="2540"/>
                </a:lnTo>
                <a:lnTo>
                  <a:pt x="2876" y="2461"/>
                </a:lnTo>
                <a:lnTo>
                  <a:pt x="2933" y="2378"/>
                </a:lnTo>
                <a:lnTo>
                  <a:pt x="2986" y="2294"/>
                </a:lnTo>
                <a:lnTo>
                  <a:pt x="3034" y="2206"/>
                </a:lnTo>
                <a:lnTo>
                  <a:pt x="3076" y="2114"/>
                </a:lnTo>
                <a:lnTo>
                  <a:pt x="3113" y="2022"/>
                </a:lnTo>
                <a:lnTo>
                  <a:pt x="3145" y="1927"/>
                </a:lnTo>
                <a:lnTo>
                  <a:pt x="3171" y="1831"/>
                </a:lnTo>
                <a:lnTo>
                  <a:pt x="3191" y="1732"/>
                </a:lnTo>
                <a:lnTo>
                  <a:pt x="3206" y="1633"/>
                </a:lnTo>
                <a:lnTo>
                  <a:pt x="3215" y="1533"/>
                </a:lnTo>
                <a:lnTo>
                  <a:pt x="3218" y="1432"/>
                </a:lnTo>
                <a:lnTo>
                  <a:pt x="3215" y="1336"/>
                </a:lnTo>
                <a:lnTo>
                  <a:pt x="3207" y="1239"/>
                </a:lnTo>
                <a:lnTo>
                  <a:pt x="3194" y="1144"/>
                </a:lnTo>
                <a:lnTo>
                  <a:pt x="3175" y="1050"/>
                </a:lnTo>
                <a:lnTo>
                  <a:pt x="3152" y="957"/>
                </a:lnTo>
                <a:lnTo>
                  <a:pt x="3122" y="866"/>
                </a:lnTo>
                <a:lnTo>
                  <a:pt x="3088" y="777"/>
                </a:lnTo>
                <a:lnTo>
                  <a:pt x="3049" y="690"/>
                </a:lnTo>
                <a:lnTo>
                  <a:pt x="3005" y="604"/>
                </a:lnTo>
                <a:lnTo>
                  <a:pt x="2957" y="522"/>
                </a:lnTo>
                <a:lnTo>
                  <a:pt x="2904" y="442"/>
                </a:lnTo>
                <a:lnTo>
                  <a:pt x="2846" y="365"/>
                </a:lnTo>
                <a:lnTo>
                  <a:pt x="2784" y="290"/>
                </a:lnTo>
                <a:lnTo>
                  <a:pt x="2767" y="269"/>
                </a:lnTo>
                <a:lnTo>
                  <a:pt x="2755" y="244"/>
                </a:lnTo>
                <a:lnTo>
                  <a:pt x="2747" y="219"/>
                </a:lnTo>
                <a:lnTo>
                  <a:pt x="2743" y="191"/>
                </a:lnTo>
                <a:lnTo>
                  <a:pt x="2744" y="165"/>
                </a:lnTo>
                <a:lnTo>
                  <a:pt x="2749" y="139"/>
                </a:lnTo>
                <a:lnTo>
                  <a:pt x="2758" y="114"/>
                </a:lnTo>
                <a:lnTo>
                  <a:pt x="2772" y="90"/>
                </a:lnTo>
                <a:lnTo>
                  <a:pt x="2791" y="70"/>
                </a:lnTo>
                <a:lnTo>
                  <a:pt x="2811" y="48"/>
                </a:lnTo>
                <a:lnTo>
                  <a:pt x="2831" y="31"/>
                </a:lnTo>
                <a:lnTo>
                  <a:pt x="2854" y="18"/>
                </a:lnTo>
                <a:lnTo>
                  <a:pt x="2878" y="8"/>
                </a:lnTo>
                <a:lnTo>
                  <a:pt x="2904" y="2"/>
                </a:lnTo>
                <a:lnTo>
                  <a:pt x="293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endParaRPr lang="en-US" sz="1798"/>
          </a:p>
        </p:txBody>
      </p:sp>
      <p:grpSp>
        <p:nvGrpSpPr>
          <p:cNvPr id="56" name="稻壳儿_刀客儿出品_16">
            <a:extLst>
              <a:ext uri="{FF2B5EF4-FFF2-40B4-BE49-F238E27FC236}">
                <a16:creationId xmlns:a16="http://schemas.microsoft.com/office/drawing/2014/main" id="{B2B85DC8-F208-48F4-8D21-9E0AEA23607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16562" y="3941796"/>
            <a:ext cx="434154" cy="431513"/>
            <a:chOff x="9876" y="-1946"/>
            <a:chExt cx="822" cy="817"/>
          </a:xfrm>
          <a:solidFill>
            <a:schemeClr val="bg1"/>
          </a:solidFill>
        </p:grpSpPr>
        <p:sp>
          <p:nvSpPr>
            <p:cNvPr id="57" name="稻壳儿_刀客儿出品_16_1">
              <a:extLst>
                <a:ext uri="{FF2B5EF4-FFF2-40B4-BE49-F238E27FC236}">
                  <a16:creationId xmlns:a16="http://schemas.microsoft.com/office/drawing/2014/main" id="{06C6B3DB-7A98-484A-BC63-F98DB38C0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16" y="-1801"/>
              <a:ext cx="356" cy="75"/>
            </a:xfrm>
            <a:custGeom>
              <a:avLst/>
              <a:gdLst>
                <a:gd name="T0" fmla="*/ 149 w 1421"/>
                <a:gd name="T1" fmla="*/ 0 h 298"/>
                <a:gd name="T2" fmla="*/ 1272 w 1421"/>
                <a:gd name="T3" fmla="*/ 0 h 298"/>
                <a:gd name="T4" fmla="*/ 1302 w 1421"/>
                <a:gd name="T5" fmla="*/ 3 h 298"/>
                <a:gd name="T6" fmla="*/ 1330 w 1421"/>
                <a:gd name="T7" fmla="*/ 12 h 298"/>
                <a:gd name="T8" fmla="*/ 1356 w 1421"/>
                <a:gd name="T9" fmla="*/ 25 h 298"/>
                <a:gd name="T10" fmla="*/ 1378 w 1421"/>
                <a:gd name="T11" fmla="*/ 44 h 298"/>
                <a:gd name="T12" fmla="*/ 1396 w 1421"/>
                <a:gd name="T13" fmla="*/ 66 h 298"/>
                <a:gd name="T14" fmla="*/ 1410 w 1421"/>
                <a:gd name="T15" fmla="*/ 91 h 298"/>
                <a:gd name="T16" fmla="*/ 1418 w 1421"/>
                <a:gd name="T17" fmla="*/ 119 h 298"/>
                <a:gd name="T18" fmla="*/ 1421 w 1421"/>
                <a:gd name="T19" fmla="*/ 149 h 298"/>
                <a:gd name="T20" fmla="*/ 1418 w 1421"/>
                <a:gd name="T21" fmla="*/ 179 h 298"/>
                <a:gd name="T22" fmla="*/ 1410 w 1421"/>
                <a:gd name="T23" fmla="*/ 206 h 298"/>
                <a:gd name="T24" fmla="*/ 1396 w 1421"/>
                <a:gd name="T25" fmla="*/ 232 h 298"/>
                <a:gd name="T26" fmla="*/ 1378 w 1421"/>
                <a:gd name="T27" fmla="*/ 254 h 298"/>
                <a:gd name="T28" fmla="*/ 1356 w 1421"/>
                <a:gd name="T29" fmla="*/ 272 h 298"/>
                <a:gd name="T30" fmla="*/ 1330 w 1421"/>
                <a:gd name="T31" fmla="*/ 285 h 298"/>
                <a:gd name="T32" fmla="*/ 1302 w 1421"/>
                <a:gd name="T33" fmla="*/ 295 h 298"/>
                <a:gd name="T34" fmla="*/ 1272 w 1421"/>
                <a:gd name="T35" fmla="*/ 298 h 298"/>
                <a:gd name="T36" fmla="*/ 149 w 1421"/>
                <a:gd name="T37" fmla="*/ 298 h 298"/>
                <a:gd name="T38" fmla="*/ 119 w 1421"/>
                <a:gd name="T39" fmla="*/ 295 h 298"/>
                <a:gd name="T40" fmla="*/ 91 w 1421"/>
                <a:gd name="T41" fmla="*/ 285 h 298"/>
                <a:gd name="T42" fmla="*/ 65 w 1421"/>
                <a:gd name="T43" fmla="*/ 272 h 298"/>
                <a:gd name="T44" fmla="*/ 44 w 1421"/>
                <a:gd name="T45" fmla="*/ 254 h 298"/>
                <a:gd name="T46" fmla="*/ 25 w 1421"/>
                <a:gd name="T47" fmla="*/ 232 h 298"/>
                <a:gd name="T48" fmla="*/ 11 w 1421"/>
                <a:gd name="T49" fmla="*/ 206 h 298"/>
                <a:gd name="T50" fmla="*/ 3 w 1421"/>
                <a:gd name="T51" fmla="*/ 179 h 298"/>
                <a:gd name="T52" fmla="*/ 0 w 1421"/>
                <a:gd name="T53" fmla="*/ 149 h 298"/>
                <a:gd name="T54" fmla="*/ 3 w 1421"/>
                <a:gd name="T55" fmla="*/ 119 h 298"/>
                <a:gd name="T56" fmla="*/ 11 w 1421"/>
                <a:gd name="T57" fmla="*/ 91 h 298"/>
                <a:gd name="T58" fmla="*/ 25 w 1421"/>
                <a:gd name="T59" fmla="*/ 66 h 298"/>
                <a:gd name="T60" fmla="*/ 44 w 1421"/>
                <a:gd name="T61" fmla="*/ 44 h 298"/>
                <a:gd name="T62" fmla="*/ 65 w 1421"/>
                <a:gd name="T63" fmla="*/ 25 h 298"/>
                <a:gd name="T64" fmla="*/ 91 w 1421"/>
                <a:gd name="T65" fmla="*/ 12 h 298"/>
                <a:gd name="T66" fmla="*/ 119 w 1421"/>
                <a:gd name="T67" fmla="*/ 3 h 298"/>
                <a:gd name="T68" fmla="*/ 149 w 1421"/>
                <a:gd name="T69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21" h="298">
                  <a:moveTo>
                    <a:pt x="149" y="0"/>
                  </a:moveTo>
                  <a:lnTo>
                    <a:pt x="1272" y="0"/>
                  </a:lnTo>
                  <a:lnTo>
                    <a:pt x="1302" y="3"/>
                  </a:lnTo>
                  <a:lnTo>
                    <a:pt x="1330" y="12"/>
                  </a:lnTo>
                  <a:lnTo>
                    <a:pt x="1356" y="25"/>
                  </a:lnTo>
                  <a:lnTo>
                    <a:pt x="1378" y="44"/>
                  </a:lnTo>
                  <a:lnTo>
                    <a:pt x="1396" y="66"/>
                  </a:lnTo>
                  <a:lnTo>
                    <a:pt x="1410" y="91"/>
                  </a:lnTo>
                  <a:lnTo>
                    <a:pt x="1418" y="119"/>
                  </a:lnTo>
                  <a:lnTo>
                    <a:pt x="1421" y="149"/>
                  </a:lnTo>
                  <a:lnTo>
                    <a:pt x="1418" y="179"/>
                  </a:lnTo>
                  <a:lnTo>
                    <a:pt x="1410" y="206"/>
                  </a:lnTo>
                  <a:lnTo>
                    <a:pt x="1396" y="232"/>
                  </a:lnTo>
                  <a:lnTo>
                    <a:pt x="1378" y="254"/>
                  </a:lnTo>
                  <a:lnTo>
                    <a:pt x="1356" y="272"/>
                  </a:lnTo>
                  <a:lnTo>
                    <a:pt x="1330" y="285"/>
                  </a:lnTo>
                  <a:lnTo>
                    <a:pt x="1302" y="295"/>
                  </a:lnTo>
                  <a:lnTo>
                    <a:pt x="1272" y="298"/>
                  </a:lnTo>
                  <a:lnTo>
                    <a:pt x="149" y="298"/>
                  </a:lnTo>
                  <a:lnTo>
                    <a:pt x="119" y="295"/>
                  </a:lnTo>
                  <a:lnTo>
                    <a:pt x="91" y="285"/>
                  </a:lnTo>
                  <a:lnTo>
                    <a:pt x="65" y="272"/>
                  </a:lnTo>
                  <a:lnTo>
                    <a:pt x="44" y="254"/>
                  </a:lnTo>
                  <a:lnTo>
                    <a:pt x="25" y="232"/>
                  </a:lnTo>
                  <a:lnTo>
                    <a:pt x="11" y="206"/>
                  </a:lnTo>
                  <a:lnTo>
                    <a:pt x="3" y="179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1"/>
                  </a:lnTo>
                  <a:lnTo>
                    <a:pt x="25" y="66"/>
                  </a:lnTo>
                  <a:lnTo>
                    <a:pt x="44" y="44"/>
                  </a:lnTo>
                  <a:lnTo>
                    <a:pt x="65" y="25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58" name="稻壳儿_刀客儿出品_16_2">
              <a:extLst>
                <a:ext uri="{FF2B5EF4-FFF2-40B4-BE49-F238E27FC236}">
                  <a16:creationId xmlns:a16="http://schemas.microsoft.com/office/drawing/2014/main" id="{C93C9799-C8FC-4BDD-A83D-4E905B74C1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16" y="-1662"/>
              <a:ext cx="356" cy="75"/>
            </a:xfrm>
            <a:custGeom>
              <a:avLst/>
              <a:gdLst>
                <a:gd name="T0" fmla="*/ 149 w 1421"/>
                <a:gd name="T1" fmla="*/ 0 h 298"/>
                <a:gd name="T2" fmla="*/ 1272 w 1421"/>
                <a:gd name="T3" fmla="*/ 0 h 298"/>
                <a:gd name="T4" fmla="*/ 1302 w 1421"/>
                <a:gd name="T5" fmla="*/ 3 h 298"/>
                <a:gd name="T6" fmla="*/ 1330 w 1421"/>
                <a:gd name="T7" fmla="*/ 12 h 298"/>
                <a:gd name="T8" fmla="*/ 1356 w 1421"/>
                <a:gd name="T9" fmla="*/ 26 h 298"/>
                <a:gd name="T10" fmla="*/ 1378 w 1421"/>
                <a:gd name="T11" fmla="*/ 44 h 298"/>
                <a:gd name="T12" fmla="*/ 1396 w 1421"/>
                <a:gd name="T13" fmla="*/ 66 h 298"/>
                <a:gd name="T14" fmla="*/ 1410 w 1421"/>
                <a:gd name="T15" fmla="*/ 91 h 298"/>
                <a:gd name="T16" fmla="*/ 1418 w 1421"/>
                <a:gd name="T17" fmla="*/ 119 h 298"/>
                <a:gd name="T18" fmla="*/ 1421 w 1421"/>
                <a:gd name="T19" fmla="*/ 149 h 298"/>
                <a:gd name="T20" fmla="*/ 1418 w 1421"/>
                <a:gd name="T21" fmla="*/ 179 h 298"/>
                <a:gd name="T22" fmla="*/ 1410 w 1421"/>
                <a:gd name="T23" fmla="*/ 207 h 298"/>
                <a:gd name="T24" fmla="*/ 1396 w 1421"/>
                <a:gd name="T25" fmla="*/ 232 h 298"/>
                <a:gd name="T26" fmla="*/ 1378 w 1421"/>
                <a:gd name="T27" fmla="*/ 255 h 298"/>
                <a:gd name="T28" fmla="*/ 1356 w 1421"/>
                <a:gd name="T29" fmla="*/ 272 h 298"/>
                <a:gd name="T30" fmla="*/ 1330 w 1421"/>
                <a:gd name="T31" fmla="*/ 287 h 298"/>
                <a:gd name="T32" fmla="*/ 1302 w 1421"/>
                <a:gd name="T33" fmla="*/ 295 h 298"/>
                <a:gd name="T34" fmla="*/ 1272 w 1421"/>
                <a:gd name="T35" fmla="*/ 298 h 298"/>
                <a:gd name="T36" fmla="*/ 149 w 1421"/>
                <a:gd name="T37" fmla="*/ 298 h 298"/>
                <a:gd name="T38" fmla="*/ 119 w 1421"/>
                <a:gd name="T39" fmla="*/ 295 h 298"/>
                <a:gd name="T40" fmla="*/ 91 w 1421"/>
                <a:gd name="T41" fmla="*/ 287 h 298"/>
                <a:gd name="T42" fmla="*/ 65 w 1421"/>
                <a:gd name="T43" fmla="*/ 272 h 298"/>
                <a:gd name="T44" fmla="*/ 44 w 1421"/>
                <a:gd name="T45" fmla="*/ 255 h 298"/>
                <a:gd name="T46" fmla="*/ 25 w 1421"/>
                <a:gd name="T47" fmla="*/ 232 h 298"/>
                <a:gd name="T48" fmla="*/ 11 w 1421"/>
                <a:gd name="T49" fmla="*/ 207 h 298"/>
                <a:gd name="T50" fmla="*/ 3 w 1421"/>
                <a:gd name="T51" fmla="*/ 179 h 298"/>
                <a:gd name="T52" fmla="*/ 0 w 1421"/>
                <a:gd name="T53" fmla="*/ 149 h 298"/>
                <a:gd name="T54" fmla="*/ 3 w 1421"/>
                <a:gd name="T55" fmla="*/ 119 h 298"/>
                <a:gd name="T56" fmla="*/ 11 w 1421"/>
                <a:gd name="T57" fmla="*/ 91 h 298"/>
                <a:gd name="T58" fmla="*/ 25 w 1421"/>
                <a:gd name="T59" fmla="*/ 66 h 298"/>
                <a:gd name="T60" fmla="*/ 44 w 1421"/>
                <a:gd name="T61" fmla="*/ 44 h 298"/>
                <a:gd name="T62" fmla="*/ 65 w 1421"/>
                <a:gd name="T63" fmla="*/ 26 h 298"/>
                <a:gd name="T64" fmla="*/ 91 w 1421"/>
                <a:gd name="T65" fmla="*/ 12 h 298"/>
                <a:gd name="T66" fmla="*/ 119 w 1421"/>
                <a:gd name="T67" fmla="*/ 3 h 298"/>
                <a:gd name="T68" fmla="*/ 149 w 1421"/>
                <a:gd name="T69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21" h="298">
                  <a:moveTo>
                    <a:pt x="149" y="0"/>
                  </a:moveTo>
                  <a:lnTo>
                    <a:pt x="1272" y="0"/>
                  </a:lnTo>
                  <a:lnTo>
                    <a:pt x="1302" y="3"/>
                  </a:lnTo>
                  <a:lnTo>
                    <a:pt x="1330" y="12"/>
                  </a:lnTo>
                  <a:lnTo>
                    <a:pt x="1356" y="26"/>
                  </a:lnTo>
                  <a:lnTo>
                    <a:pt x="1378" y="44"/>
                  </a:lnTo>
                  <a:lnTo>
                    <a:pt x="1396" y="66"/>
                  </a:lnTo>
                  <a:lnTo>
                    <a:pt x="1410" y="91"/>
                  </a:lnTo>
                  <a:lnTo>
                    <a:pt x="1418" y="119"/>
                  </a:lnTo>
                  <a:lnTo>
                    <a:pt x="1421" y="149"/>
                  </a:lnTo>
                  <a:lnTo>
                    <a:pt x="1418" y="179"/>
                  </a:lnTo>
                  <a:lnTo>
                    <a:pt x="1410" y="207"/>
                  </a:lnTo>
                  <a:lnTo>
                    <a:pt x="1396" y="232"/>
                  </a:lnTo>
                  <a:lnTo>
                    <a:pt x="1378" y="255"/>
                  </a:lnTo>
                  <a:lnTo>
                    <a:pt x="1356" y="272"/>
                  </a:lnTo>
                  <a:lnTo>
                    <a:pt x="1330" y="287"/>
                  </a:lnTo>
                  <a:lnTo>
                    <a:pt x="1302" y="295"/>
                  </a:lnTo>
                  <a:lnTo>
                    <a:pt x="1272" y="298"/>
                  </a:lnTo>
                  <a:lnTo>
                    <a:pt x="149" y="298"/>
                  </a:lnTo>
                  <a:lnTo>
                    <a:pt x="119" y="295"/>
                  </a:lnTo>
                  <a:lnTo>
                    <a:pt x="91" y="287"/>
                  </a:lnTo>
                  <a:lnTo>
                    <a:pt x="65" y="272"/>
                  </a:lnTo>
                  <a:lnTo>
                    <a:pt x="44" y="255"/>
                  </a:lnTo>
                  <a:lnTo>
                    <a:pt x="25" y="232"/>
                  </a:lnTo>
                  <a:lnTo>
                    <a:pt x="11" y="207"/>
                  </a:lnTo>
                  <a:lnTo>
                    <a:pt x="3" y="179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1"/>
                  </a:lnTo>
                  <a:lnTo>
                    <a:pt x="25" y="66"/>
                  </a:lnTo>
                  <a:lnTo>
                    <a:pt x="44" y="44"/>
                  </a:lnTo>
                  <a:lnTo>
                    <a:pt x="65" y="26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59" name="稻壳儿_刀客儿出品_16_3">
              <a:extLst>
                <a:ext uri="{FF2B5EF4-FFF2-40B4-BE49-F238E27FC236}">
                  <a16:creationId xmlns:a16="http://schemas.microsoft.com/office/drawing/2014/main" id="{21B61755-139B-416C-9132-C4D72A6D1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16" y="-1522"/>
              <a:ext cx="215" cy="74"/>
            </a:xfrm>
            <a:custGeom>
              <a:avLst/>
              <a:gdLst>
                <a:gd name="T0" fmla="*/ 149 w 860"/>
                <a:gd name="T1" fmla="*/ 0 h 297"/>
                <a:gd name="T2" fmla="*/ 711 w 860"/>
                <a:gd name="T3" fmla="*/ 0 h 297"/>
                <a:gd name="T4" fmla="*/ 741 w 860"/>
                <a:gd name="T5" fmla="*/ 3 h 297"/>
                <a:gd name="T6" fmla="*/ 769 w 860"/>
                <a:gd name="T7" fmla="*/ 11 h 297"/>
                <a:gd name="T8" fmla="*/ 795 w 860"/>
                <a:gd name="T9" fmla="*/ 26 h 297"/>
                <a:gd name="T10" fmla="*/ 817 w 860"/>
                <a:gd name="T11" fmla="*/ 43 h 297"/>
                <a:gd name="T12" fmla="*/ 835 w 860"/>
                <a:gd name="T13" fmla="*/ 66 h 297"/>
                <a:gd name="T14" fmla="*/ 849 w 860"/>
                <a:gd name="T15" fmla="*/ 90 h 297"/>
                <a:gd name="T16" fmla="*/ 857 w 860"/>
                <a:gd name="T17" fmla="*/ 118 h 297"/>
                <a:gd name="T18" fmla="*/ 860 w 860"/>
                <a:gd name="T19" fmla="*/ 149 h 297"/>
                <a:gd name="T20" fmla="*/ 857 w 860"/>
                <a:gd name="T21" fmla="*/ 179 h 297"/>
                <a:gd name="T22" fmla="*/ 849 w 860"/>
                <a:gd name="T23" fmla="*/ 207 h 297"/>
                <a:gd name="T24" fmla="*/ 835 w 860"/>
                <a:gd name="T25" fmla="*/ 231 h 297"/>
                <a:gd name="T26" fmla="*/ 817 w 860"/>
                <a:gd name="T27" fmla="*/ 254 h 297"/>
                <a:gd name="T28" fmla="*/ 795 w 860"/>
                <a:gd name="T29" fmla="*/ 271 h 297"/>
                <a:gd name="T30" fmla="*/ 769 w 860"/>
                <a:gd name="T31" fmla="*/ 286 h 297"/>
                <a:gd name="T32" fmla="*/ 741 w 860"/>
                <a:gd name="T33" fmla="*/ 294 h 297"/>
                <a:gd name="T34" fmla="*/ 711 w 860"/>
                <a:gd name="T35" fmla="*/ 297 h 297"/>
                <a:gd name="T36" fmla="*/ 149 w 860"/>
                <a:gd name="T37" fmla="*/ 297 h 297"/>
                <a:gd name="T38" fmla="*/ 119 w 860"/>
                <a:gd name="T39" fmla="*/ 294 h 297"/>
                <a:gd name="T40" fmla="*/ 91 w 860"/>
                <a:gd name="T41" fmla="*/ 286 h 297"/>
                <a:gd name="T42" fmla="*/ 65 w 860"/>
                <a:gd name="T43" fmla="*/ 271 h 297"/>
                <a:gd name="T44" fmla="*/ 44 w 860"/>
                <a:gd name="T45" fmla="*/ 254 h 297"/>
                <a:gd name="T46" fmla="*/ 25 w 860"/>
                <a:gd name="T47" fmla="*/ 231 h 297"/>
                <a:gd name="T48" fmla="*/ 11 w 860"/>
                <a:gd name="T49" fmla="*/ 207 h 297"/>
                <a:gd name="T50" fmla="*/ 3 w 860"/>
                <a:gd name="T51" fmla="*/ 179 h 297"/>
                <a:gd name="T52" fmla="*/ 0 w 860"/>
                <a:gd name="T53" fmla="*/ 149 h 297"/>
                <a:gd name="T54" fmla="*/ 3 w 860"/>
                <a:gd name="T55" fmla="*/ 118 h 297"/>
                <a:gd name="T56" fmla="*/ 11 w 860"/>
                <a:gd name="T57" fmla="*/ 90 h 297"/>
                <a:gd name="T58" fmla="*/ 25 w 860"/>
                <a:gd name="T59" fmla="*/ 66 h 297"/>
                <a:gd name="T60" fmla="*/ 44 w 860"/>
                <a:gd name="T61" fmla="*/ 43 h 297"/>
                <a:gd name="T62" fmla="*/ 65 w 860"/>
                <a:gd name="T63" fmla="*/ 26 h 297"/>
                <a:gd name="T64" fmla="*/ 91 w 860"/>
                <a:gd name="T65" fmla="*/ 11 h 297"/>
                <a:gd name="T66" fmla="*/ 119 w 860"/>
                <a:gd name="T67" fmla="*/ 3 h 297"/>
                <a:gd name="T68" fmla="*/ 149 w 860"/>
                <a:gd name="T69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60" h="297">
                  <a:moveTo>
                    <a:pt x="149" y="0"/>
                  </a:moveTo>
                  <a:lnTo>
                    <a:pt x="711" y="0"/>
                  </a:lnTo>
                  <a:lnTo>
                    <a:pt x="741" y="3"/>
                  </a:lnTo>
                  <a:lnTo>
                    <a:pt x="769" y="11"/>
                  </a:lnTo>
                  <a:lnTo>
                    <a:pt x="795" y="26"/>
                  </a:lnTo>
                  <a:lnTo>
                    <a:pt x="817" y="43"/>
                  </a:lnTo>
                  <a:lnTo>
                    <a:pt x="835" y="66"/>
                  </a:lnTo>
                  <a:lnTo>
                    <a:pt x="849" y="90"/>
                  </a:lnTo>
                  <a:lnTo>
                    <a:pt x="857" y="118"/>
                  </a:lnTo>
                  <a:lnTo>
                    <a:pt x="860" y="149"/>
                  </a:lnTo>
                  <a:lnTo>
                    <a:pt x="857" y="179"/>
                  </a:lnTo>
                  <a:lnTo>
                    <a:pt x="849" y="207"/>
                  </a:lnTo>
                  <a:lnTo>
                    <a:pt x="835" y="231"/>
                  </a:lnTo>
                  <a:lnTo>
                    <a:pt x="817" y="254"/>
                  </a:lnTo>
                  <a:lnTo>
                    <a:pt x="795" y="271"/>
                  </a:lnTo>
                  <a:lnTo>
                    <a:pt x="769" y="286"/>
                  </a:lnTo>
                  <a:lnTo>
                    <a:pt x="741" y="294"/>
                  </a:lnTo>
                  <a:lnTo>
                    <a:pt x="711" y="297"/>
                  </a:lnTo>
                  <a:lnTo>
                    <a:pt x="149" y="297"/>
                  </a:lnTo>
                  <a:lnTo>
                    <a:pt x="119" y="294"/>
                  </a:lnTo>
                  <a:lnTo>
                    <a:pt x="91" y="286"/>
                  </a:lnTo>
                  <a:lnTo>
                    <a:pt x="65" y="271"/>
                  </a:lnTo>
                  <a:lnTo>
                    <a:pt x="44" y="254"/>
                  </a:lnTo>
                  <a:lnTo>
                    <a:pt x="25" y="231"/>
                  </a:lnTo>
                  <a:lnTo>
                    <a:pt x="11" y="207"/>
                  </a:lnTo>
                  <a:lnTo>
                    <a:pt x="3" y="179"/>
                  </a:lnTo>
                  <a:lnTo>
                    <a:pt x="0" y="149"/>
                  </a:lnTo>
                  <a:lnTo>
                    <a:pt x="3" y="118"/>
                  </a:lnTo>
                  <a:lnTo>
                    <a:pt x="11" y="90"/>
                  </a:lnTo>
                  <a:lnTo>
                    <a:pt x="25" y="66"/>
                  </a:lnTo>
                  <a:lnTo>
                    <a:pt x="44" y="43"/>
                  </a:lnTo>
                  <a:lnTo>
                    <a:pt x="65" y="26"/>
                  </a:lnTo>
                  <a:lnTo>
                    <a:pt x="91" y="11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60" name="稻壳儿_刀客儿出品_16_4">
              <a:extLst>
                <a:ext uri="{FF2B5EF4-FFF2-40B4-BE49-F238E27FC236}">
                  <a16:creationId xmlns:a16="http://schemas.microsoft.com/office/drawing/2014/main" id="{DCCC71F6-8673-47D3-B687-21484B691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6" y="-1946"/>
              <a:ext cx="636" cy="817"/>
            </a:xfrm>
            <a:custGeom>
              <a:avLst/>
              <a:gdLst>
                <a:gd name="T0" fmla="*/ 150 w 2545"/>
                <a:gd name="T1" fmla="*/ 0 h 3271"/>
                <a:gd name="T2" fmla="*/ 2395 w 2545"/>
                <a:gd name="T3" fmla="*/ 0 h 3271"/>
                <a:gd name="T4" fmla="*/ 2425 w 2545"/>
                <a:gd name="T5" fmla="*/ 3 h 3271"/>
                <a:gd name="T6" fmla="*/ 2453 w 2545"/>
                <a:gd name="T7" fmla="*/ 11 h 3271"/>
                <a:gd name="T8" fmla="*/ 2479 w 2545"/>
                <a:gd name="T9" fmla="*/ 26 h 3271"/>
                <a:gd name="T10" fmla="*/ 2501 w 2545"/>
                <a:gd name="T11" fmla="*/ 43 h 3271"/>
                <a:gd name="T12" fmla="*/ 2520 w 2545"/>
                <a:gd name="T13" fmla="*/ 66 h 3271"/>
                <a:gd name="T14" fmla="*/ 2533 w 2545"/>
                <a:gd name="T15" fmla="*/ 90 h 3271"/>
                <a:gd name="T16" fmla="*/ 2542 w 2545"/>
                <a:gd name="T17" fmla="*/ 118 h 3271"/>
                <a:gd name="T18" fmla="*/ 2545 w 2545"/>
                <a:gd name="T19" fmla="*/ 148 h 3271"/>
                <a:gd name="T20" fmla="*/ 2545 w 2545"/>
                <a:gd name="T21" fmla="*/ 369 h 3271"/>
                <a:gd name="T22" fmla="*/ 2246 w 2545"/>
                <a:gd name="T23" fmla="*/ 885 h 3271"/>
                <a:gd name="T24" fmla="*/ 2246 w 2545"/>
                <a:gd name="T25" fmla="*/ 297 h 3271"/>
                <a:gd name="T26" fmla="*/ 300 w 2545"/>
                <a:gd name="T27" fmla="*/ 297 h 3271"/>
                <a:gd name="T28" fmla="*/ 300 w 2545"/>
                <a:gd name="T29" fmla="*/ 2973 h 3271"/>
                <a:gd name="T30" fmla="*/ 2246 w 2545"/>
                <a:gd name="T31" fmla="*/ 2973 h 3271"/>
                <a:gd name="T32" fmla="*/ 2246 w 2545"/>
                <a:gd name="T33" fmla="*/ 2603 h 3271"/>
                <a:gd name="T34" fmla="*/ 2403 w 2545"/>
                <a:gd name="T35" fmla="*/ 2500 h 3271"/>
                <a:gd name="T36" fmla="*/ 2430 w 2545"/>
                <a:gd name="T37" fmla="*/ 2478 h 3271"/>
                <a:gd name="T38" fmla="*/ 2454 w 2545"/>
                <a:gd name="T39" fmla="*/ 2453 h 3271"/>
                <a:gd name="T40" fmla="*/ 2474 w 2545"/>
                <a:gd name="T41" fmla="*/ 2425 h 3271"/>
                <a:gd name="T42" fmla="*/ 2545 w 2545"/>
                <a:gd name="T43" fmla="*/ 2302 h 3271"/>
                <a:gd name="T44" fmla="*/ 2545 w 2545"/>
                <a:gd name="T45" fmla="*/ 3122 h 3271"/>
                <a:gd name="T46" fmla="*/ 2542 w 2545"/>
                <a:gd name="T47" fmla="*/ 3151 h 3271"/>
                <a:gd name="T48" fmla="*/ 2533 w 2545"/>
                <a:gd name="T49" fmla="*/ 3179 h 3271"/>
                <a:gd name="T50" fmla="*/ 2520 w 2545"/>
                <a:gd name="T51" fmla="*/ 3205 h 3271"/>
                <a:gd name="T52" fmla="*/ 2501 w 2545"/>
                <a:gd name="T53" fmla="*/ 3226 h 3271"/>
                <a:gd name="T54" fmla="*/ 2479 w 2545"/>
                <a:gd name="T55" fmla="*/ 3245 h 3271"/>
                <a:gd name="T56" fmla="*/ 2453 w 2545"/>
                <a:gd name="T57" fmla="*/ 3258 h 3271"/>
                <a:gd name="T58" fmla="*/ 2425 w 2545"/>
                <a:gd name="T59" fmla="*/ 3268 h 3271"/>
                <a:gd name="T60" fmla="*/ 2395 w 2545"/>
                <a:gd name="T61" fmla="*/ 3271 h 3271"/>
                <a:gd name="T62" fmla="*/ 150 w 2545"/>
                <a:gd name="T63" fmla="*/ 3271 h 3271"/>
                <a:gd name="T64" fmla="*/ 120 w 2545"/>
                <a:gd name="T65" fmla="*/ 3268 h 3271"/>
                <a:gd name="T66" fmla="*/ 92 w 2545"/>
                <a:gd name="T67" fmla="*/ 3258 h 3271"/>
                <a:gd name="T68" fmla="*/ 66 w 2545"/>
                <a:gd name="T69" fmla="*/ 3245 h 3271"/>
                <a:gd name="T70" fmla="*/ 44 w 2545"/>
                <a:gd name="T71" fmla="*/ 3226 h 3271"/>
                <a:gd name="T72" fmla="*/ 26 w 2545"/>
                <a:gd name="T73" fmla="*/ 3205 h 3271"/>
                <a:gd name="T74" fmla="*/ 12 w 2545"/>
                <a:gd name="T75" fmla="*/ 3179 h 3271"/>
                <a:gd name="T76" fmla="*/ 3 w 2545"/>
                <a:gd name="T77" fmla="*/ 3151 h 3271"/>
                <a:gd name="T78" fmla="*/ 0 w 2545"/>
                <a:gd name="T79" fmla="*/ 3122 h 3271"/>
                <a:gd name="T80" fmla="*/ 0 w 2545"/>
                <a:gd name="T81" fmla="*/ 148 h 3271"/>
                <a:gd name="T82" fmla="*/ 3 w 2545"/>
                <a:gd name="T83" fmla="*/ 118 h 3271"/>
                <a:gd name="T84" fmla="*/ 12 w 2545"/>
                <a:gd name="T85" fmla="*/ 90 h 3271"/>
                <a:gd name="T86" fmla="*/ 26 w 2545"/>
                <a:gd name="T87" fmla="*/ 66 h 3271"/>
                <a:gd name="T88" fmla="*/ 44 w 2545"/>
                <a:gd name="T89" fmla="*/ 43 h 3271"/>
                <a:gd name="T90" fmla="*/ 66 w 2545"/>
                <a:gd name="T91" fmla="*/ 26 h 3271"/>
                <a:gd name="T92" fmla="*/ 92 w 2545"/>
                <a:gd name="T93" fmla="*/ 11 h 3271"/>
                <a:gd name="T94" fmla="*/ 120 w 2545"/>
                <a:gd name="T95" fmla="*/ 3 h 3271"/>
                <a:gd name="T96" fmla="*/ 150 w 2545"/>
                <a:gd name="T97" fmla="*/ 0 h 3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45" h="3271">
                  <a:moveTo>
                    <a:pt x="150" y="0"/>
                  </a:moveTo>
                  <a:lnTo>
                    <a:pt x="2395" y="0"/>
                  </a:lnTo>
                  <a:lnTo>
                    <a:pt x="2425" y="3"/>
                  </a:lnTo>
                  <a:lnTo>
                    <a:pt x="2453" y="11"/>
                  </a:lnTo>
                  <a:lnTo>
                    <a:pt x="2479" y="26"/>
                  </a:lnTo>
                  <a:lnTo>
                    <a:pt x="2501" y="43"/>
                  </a:lnTo>
                  <a:lnTo>
                    <a:pt x="2520" y="66"/>
                  </a:lnTo>
                  <a:lnTo>
                    <a:pt x="2533" y="90"/>
                  </a:lnTo>
                  <a:lnTo>
                    <a:pt x="2542" y="118"/>
                  </a:lnTo>
                  <a:lnTo>
                    <a:pt x="2545" y="148"/>
                  </a:lnTo>
                  <a:lnTo>
                    <a:pt x="2545" y="369"/>
                  </a:lnTo>
                  <a:lnTo>
                    <a:pt x="2246" y="885"/>
                  </a:lnTo>
                  <a:lnTo>
                    <a:pt x="2246" y="297"/>
                  </a:lnTo>
                  <a:lnTo>
                    <a:pt x="300" y="297"/>
                  </a:lnTo>
                  <a:lnTo>
                    <a:pt x="300" y="2973"/>
                  </a:lnTo>
                  <a:lnTo>
                    <a:pt x="2246" y="2973"/>
                  </a:lnTo>
                  <a:lnTo>
                    <a:pt x="2246" y="2603"/>
                  </a:lnTo>
                  <a:lnTo>
                    <a:pt x="2403" y="2500"/>
                  </a:lnTo>
                  <a:lnTo>
                    <a:pt x="2430" y="2478"/>
                  </a:lnTo>
                  <a:lnTo>
                    <a:pt x="2454" y="2453"/>
                  </a:lnTo>
                  <a:lnTo>
                    <a:pt x="2474" y="2425"/>
                  </a:lnTo>
                  <a:lnTo>
                    <a:pt x="2545" y="2302"/>
                  </a:lnTo>
                  <a:lnTo>
                    <a:pt x="2545" y="3122"/>
                  </a:lnTo>
                  <a:lnTo>
                    <a:pt x="2542" y="3151"/>
                  </a:lnTo>
                  <a:lnTo>
                    <a:pt x="2533" y="3179"/>
                  </a:lnTo>
                  <a:lnTo>
                    <a:pt x="2520" y="3205"/>
                  </a:lnTo>
                  <a:lnTo>
                    <a:pt x="2501" y="3226"/>
                  </a:lnTo>
                  <a:lnTo>
                    <a:pt x="2479" y="3245"/>
                  </a:lnTo>
                  <a:lnTo>
                    <a:pt x="2453" y="3258"/>
                  </a:lnTo>
                  <a:lnTo>
                    <a:pt x="2425" y="3268"/>
                  </a:lnTo>
                  <a:lnTo>
                    <a:pt x="2395" y="3271"/>
                  </a:lnTo>
                  <a:lnTo>
                    <a:pt x="150" y="3271"/>
                  </a:lnTo>
                  <a:lnTo>
                    <a:pt x="120" y="3268"/>
                  </a:lnTo>
                  <a:lnTo>
                    <a:pt x="92" y="3258"/>
                  </a:lnTo>
                  <a:lnTo>
                    <a:pt x="66" y="3245"/>
                  </a:lnTo>
                  <a:lnTo>
                    <a:pt x="44" y="3226"/>
                  </a:lnTo>
                  <a:lnTo>
                    <a:pt x="26" y="3205"/>
                  </a:lnTo>
                  <a:lnTo>
                    <a:pt x="12" y="3179"/>
                  </a:lnTo>
                  <a:lnTo>
                    <a:pt x="3" y="3151"/>
                  </a:lnTo>
                  <a:lnTo>
                    <a:pt x="0" y="3122"/>
                  </a:lnTo>
                  <a:lnTo>
                    <a:pt x="0" y="148"/>
                  </a:lnTo>
                  <a:lnTo>
                    <a:pt x="3" y="118"/>
                  </a:lnTo>
                  <a:lnTo>
                    <a:pt x="12" y="90"/>
                  </a:lnTo>
                  <a:lnTo>
                    <a:pt x="26" y="66"/>
                  </a:lnTo>
                  <a:lnTo>
                    <a:pt x="44" y="43"/>
                  </a:lnTo>
                  <a:lnTo>
                    <a:pt x="66" y="26"/>
                  </a:lnTo>
                  <a:lnTo>
                    <a:pt x="92" y="11"/>
                  </a:lnTo>
                  <a:lnTo>
                    <a:pt x="120" y="3"/>
                  </a:lnTo>
                  <a:lnTo>
                    <a:pt x="1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 dirty="0"/>
            </a:p>
          </p:txBody>
        </p:sp>
        <p:sp>
          <p:nvSpPr>
            <p:cNvPr id="61" name="稻壳儿_刀客儿出品_16_5">
              <a:extLst>
                <a:ext uri="{FF2B5EF4-FFF2-40B4-BE49-F238E27FC236}">
                  <a16:creationId xmlns:a16="http://schemas.microsoft.com/office/drawing/2014/main" id="{94AEF181-5968-407B-83A2-4AD72668E0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05" y="-1855"/>
              <a:ext cx="393" cy="586"/>
            </a:xfrm>
            <a:custGeom>
              <a:avLst/>
              <a:gdLst>
                <a:gd name="T0" fmla="*/ 130 w 1574"/>
                <a:gd name="T1" fmla="*/ 1973 h 2342"/>
                <a:gd name="T2" fmla="*/ 221 w 1574"/>
                <a:gd name="T3" fmla="*/ 2017 h 2342"/>
                <a:gd name="T4" fmla="*/ 305 w 1574"/>
                <a:gd name="T5" fmla="*/ 2073 h 2342"/>
                <a:gd name="T6" fmla="*/ 434 w 1574"/>
                <a:gd name="T7" fmla="*/ 1957 h 2342"/>
                <a:gd name="T8" fmla="*/ 385 w 1574"/>
                <a:gd name="T9" fmla="*/ 1912 h 2342"/>
                <a:gd name="T10" fmla="*/ 311 w 1574"/>
                <a:gd name="T11" fmla="*/ 1861 h 2342"/>
                <a:gd name="T12" fmla="*/ 242 w 1574"/>
                <a:gd name="T13" fmla="*/ 1827 h 2342"/>
                <a:gd name="T14" fmla="*/ 186 w 1574"/>
                <a:gd name="T15" fmla="*/ 1808 h 2342"/>
                <a:gd name="T16" fmla="*/ 140 w 1574"/>
                <a:gd name="T17" fmla="*/ 1799 h 2342"/>
                <a:gd name="T18" fmla="*/ 1106 w 1574"/>
                <a:gd name="T19" fmla="*/ 0 h 2342"/>
                <a:gd name="T20" fmla="*/ 1161 w 1574"/>
                <a:gd name="T21" fmla="*/ 7 h 2342"/>
                <a:gd name="T22" fmla="*/ 1227 w 1574"/>
                <a:gd name="T23" fmla="*/ 25 h 2342"/>
                <a:gd name="T24" fmla="*/ 1305 w 1574"/>
                <a:gd name="T25" fmla="*/ 56 h 2342"/>
                <a:gd name="T26" fmla="*/ 1391 w 1574"/>
                <a:gd name="T27" fmla="*/ 107 h 2342"/>
                <a:gd name="T28" fmla="*/ 1462 w 1574"/>
                <a:gd name="T29" fmla="*/ 161 h 2342"/>
                <a:gd name="T30" fmla="*/ 1512 w 1574"/>
                <a:gd name="T31" fmla="*/ 213 h 2342"/>
                <a:gd name="T32" fmla="*/ 1544 w 1574"/>
                <a:gd name="T33" fmla="*/ 258 h 2342"/>
                <a:gd name="T34" fmla="*/ 1562 w 1574"/>
                <a:gd name="T35" fmla="*/ 294 h 2342"/>
                <a:gd name="T36" fmla="*/ 1571 w 1574"/>
                <a:gd name="T37" fmla="*/ 316 h 2342"/>
                <a:gd name="T38" fmla="*/ 1574 w 1574"/>
                <a:gd name="T39" fmla="*/ 340 h 2342"/>
                <a:gd name="T40" fmla="*/ 1563 w 1574"/>
                <a:gd name="T41" fmla="*/ 375 h 2342"/>
                <a:gd name="T42" fmla="*/ 618 w 1574"/>
                <a:gd name="T43" fmla="*/ 1998 h 2342"/>
                <a:gd name="T44" fmla="*/ 115 w 1574"/>
                <a:gd name="T45" fmla="*/ 2330 h 2342"/>
                <a:gd name="T46" fmla="*/ 77 w 1574"/>
                <a:gd name="T47" fmla="*/ 2342 h 2342"/>
                <a:gd name="T48" fmla="*/ 36 w 1574"/>
                <a:gd name="T49" fmla="*/ 2332 h 2342"/>
                <a:gd name="T50" fmla="*/ 13 w 1574"/>
                <a:gd name="T51" fmla="*/ 2311 h 2342"/>
                <a:gd name="T52" fmla="*/ 0 w 1574"/>
                <a:gd name="T53" fmla="*/ 2280 h 2342"/>
                <a:gd name="T54" fmla="*/ 34 w 1574"/>
                <a:gd name="T55" fmla="*/ 1683 h 2342"/>
                <a:gd name="T56" fmla="*/ 45 w 1574"/>
                <a:gd name="T57" fmla="*/ 1651 h 2342"/>
                <a:gd name="T58" fmla="*/ 991 w 1574"/>
                <a:gd name="T59" fmla="*/ 27 h 2342"/>
                <a:gd name="T60" fmla="*/ 1023 w 1574"/>
                <a:gd name="T61" fmla="*/ 7 h 2342"/>
                <a:gd name="T62" fmla="*/ 1036 w 1574"/>
                <a:gd name="T63" fmla="*/ 4 h 2342"/>
                <a:gd name="T64" fmla="*/ 1064 w 1574"/>
                <a:gd name="T65" fmla="*/ 0 h 2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74" h="2342">
                  <a:moveTo>
                    <a:pt x="140" y="1799"/>
                  </a:moveTo>
                  <a:lnTo>
                    <a:pt x="130" y="1973"/>
                  </a:lnTo>
                  <a:lnTo>
                    <a:pt x="175" y="1993"/>
                  </a:lnTo>
                  <a:lnTo>
                    <a:pt x="221" y="2017"/>
                  </a:lnTo>
                  <a:lnTo>
                    <a:pt x="264" y="2043"/>
                  </a:lnTo>
                  <a:lnTo>
                    <a:pt x="305" y="2073"/>
                  </a:lnTo>
                  <a:lnTo>
                    <a:pt x="451" y="1976"/>
                  </a:lnTo>
                  <a:lnTo>
                    <a:pt x="434" y="1957"/>
                  </a:lnTo>
                  <a:lnTo>
                    <a:pt x="412" y="1935"/>
                  </a:lnTo>
                  <a:lnTo>
                    <a:pt x="385" y="1912"/>
                  </a:lnTo>
                  <a:lnTo>
                    <a:pt x="351" y="1887"/>
                  </a:lnTo>
                  <a:lnTo>
                    <a:pt x="311" y="1861"/>
                  </a:lnTo>
                  <a:lnTo>
                    <a:pt x="276" y="1843"/>
                  </a:lnTo>
                  <a:lnTo>
                    <a:pt x="242" y="1827"/>
                  </a:lnTo>
                  <a:lnTo>
                    <a:pt x="212" y="1816"/>
                  </a:lnTo>
                  <a:lnTo>
                    <a:pt x="186" y="1808"/>
                  </a:lnTo>
                  <a:lnTo>
                    <a:pt x="162" y="1803"/>
                  </a:lnTo>
                  <a:lnTo>
                    <a:pt x="140" y="1799"/>
                  </a:lnTo>
                  <a:close/>
                  <a:moveTo>
                    <a:pt x="1083" y="0"/>
                  </a:moveTo>
                  <a:lnTo>
                    <a:pt x="1106" y="0"/>
                  </a:lnTo>
                  <a:lnTo>
                    <a:pt x="1132" y="2"/>
                  </a:lnTo>
                  <a:lnTo>
                    <a:pt x="1161" y="7"/>
                  </a:lnTo>
                  <a:lnTo>
                    <a:pt x="1192" y="14"/>
                  </a:lnTo>
                  <a:lnTo>
                    <a:pt x="1227" y="25"/>
                  </a:lnTo>
                  <a:lnTo>
                    <a:pt x="1264" y="39"/>
                  </a:lnTo>
                  <a:lnTo>
                    <a:pt x="1305" y="56"/>
                  </a:lnTo>
                  <a:lnTo>
                    <a:pt x="1347" y="80"/>
                  </a:lnTo>
                  <a:lnTo>
                    <a:pt x="1391" y="107"/>
                  </a:lnTo>
                  <a:lnTo>
                    <a:pt x="1430" y="135"/>
                  </a:lnTo>
                  <a:lnTo>
                    <a:pt x="1462" y="161"/>
                  </a:lnTo>
                  <a:lnTo>
                    <a:pt x="1489" y="188"/>
                  </a:lnTo>
                  <a:lnTo>
                    <a:pt x="1512" y="213"/>
                  </a:lnTo>
                  <a:lnTo>
                    <a:pt x="1529" y="236"/>
                  </a:lnTo>
                  <a:lnTo>
                    <a:pt x="1544" y="258"/>
                  </a:lnTo>
                  <a:lnTo>
                    <a:pt x="1554" y="277"/>
                  </a:lnTo>
                  <a:lnTo>
                    <a:pt x="1562" y="294"/>
                  </a:lnTo>
                  <a:lnTo>
                    <a:pt x="1567" y="307"/>
                  </a:lnTo>
                  <a:lnTo>
                    <a:pt x="1571" y="316"/>
                  </a:lnTo>
                  <a:lnTo>
                    <a:pt x="1572" y="322"/>
                  </a:lnTo>
                  <a:lnTo>
                    <a:pt x="1574" y="340"/>
                  </a:lnTo>
                  <a:lnTo>
                    <a:pt x="1571" y="359"/>
                  </a:lnTo>
                  <a:lnTo>
                    <a:pt x="1563" y="375"/>
                  </a:lnTo>
                  <a:lnTo>
                    <a:pt x="628" y="1985"/>
                  </a:lnTo>
                  <a:lnTo>
                    <a:pt x="618" y="1998"/>
                  </a:lnTo>
                  <a:lnTo>
                    <a:pt x="605" y="2009"/>
                  </a:lnTo>
                  <a:lnTo>
                    <a:pt x="115" y="2330"/>
                  </a:lnTo>
                  <a:lnTo>
                    <a:pt x="97" y="2339"/>
                  </a:lnTo>
                  <a:lnTo>
                    <a:pt x="77" y="2342"/>
                  </a:lnTo>
                  <a:lnTo>
                    <a:pt x="56" y="2340"/>
                  </a:lnTo>
                  <a:lnTo>
                    <a:pt x="36" y="2332"/>
                  </a:lnTo>
                  <a:lnTo>
                    <a:pt x="23" y="2323"/>
                  </a:lnTo>
                  <a:lnTo>
                    <a:pt x="13" y="2311"/>
                  </a:lnTo>
                  <a:lnTo>
                    <a:pt x="5" y="2296"/>
                  </a:lnTo>
                  <a:lnTo>
                    <a:pt x="0" y="2280"/>
                  </a:lnTo>
                  <a:lnTo>
                    <a:pt x="0" y="2263"/>
                  </a:lnTo>
                  <a:lnTo>
                    <a:pt x="34" y="1683"/>
                  </a:lnTo>
                  <a:lnTo>
                    <a:pt x="38" y="1666"/>
                  </a:lnTo>
                  <a:lnTo>
                    <a:pt x="45" y="1651"/>
                  </a:lnTo>
                  <a:lnTo>
                    <a:pt x="981" y="41"/>
                  </a:lnTo>
                  <a:lnTo>
                    <a:pt x="991" y="27"/>
                  </a:lnTo>
                  <a:lnTo>
                    <a:pt x="1005" y="15"/>
                  </a:lnTo>
                  <a:lnTo>
                    <a:pt x="1023" y="7"/>
                  </a:lnTo>
                  <a:lnTo>
                    <a:pt x="1027" y="6"/>
                  </a:lnTo>
                  <a:lnTo>
                    <a:pt x="1036" y="4"/>
                  </a:lnTo>
                  <a:lnTo>
                    <a:pt x="1049" y="2"/>
                  </a:lnTo>
                  <a:lnTo>
                    <a:pt x="1064" y="0"/>
                  </a:lnTo>
                  <a:lnTo>
                    <a:pt x="10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62" name="稻壳儿_刀客儿出品_16_6">
              <a:extLst>
                <a:ext uri="{FF2B5EF4-FFF2-40B4-BE49-F238E27FC236}">
                  <a16:creationId xmlns:a16="http://schemas.microsoft.com/office/drawing/2014/main" id="{37B458AD-147F-4E72-8CD2-014933993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995" y="-1385"/>
              <a:ext cx="286" cy="146"/>
            </a:xfrm>
            <a:custGeom>
              <a:avLst/>
              <a:gdLst>
                <a:gd name="T0" fmla="*/ 551 w 1143"/>
                <a:gd name="T1" fmla="*/ 5 h 585"/>
                <a:gd name="T2" fmla="*/ 577 w 1143"/>
                <a:gd name="T3" fmla="*/ 28 h 585"/>
                <a:gd name="T4" fmla="*/ 585 w 1143"/>
                <a:gd name="T5" fmla="*/ 110 h 585"/>
                <a:gd name="T6" fmla="*/ 554 w 1143"/>
                <a:gd name="T7" fmla="*/ 197 h 585"/>
                <a:gd name="T8" fmla="*/ 563 w 1143"/>
                <a:gd name="T9" fmla="*/ 239 h 585"/>
                <a:gd name="T10" fmla="*/ 581 w 1143"/>
                <a:gd name="T11" fmla="*/ 267 h 585"/>
                <a:gd name="T12" fmla="*/ 631 w 1143"/>
                <a:gd name="T13" fmla="*/ 275 h 585"/>
                <a:gd name="T14" fmla="*/ 674 w 1143"/>
                <a:gd name="T15" fmla="*/ 319 h 585"/>
                <a:gd name="T16" fmla="*/ 685 w 1143"/>
                <a:gd name="T17" fmla="*/ 353 h 585"/>
                <a:gd name="T18" fmla="*/ 838 w 1143"/>
                <a:gd name="T19" fmla="*/ 347 h 585"/>
                <a:gd name="T20" fmla="*/ 986 w 1143"/>
                <a:gd name="T21" fmla="*/ 362 h 585"/>
                <a:gd name="T22" fmla="*/ 1106 w 1143"/>
                <a:gd name="T23" fmla="*/ 369 h 585"/>
                <a:gd name="T24" fmla="*/ 1137 w 1143"/>
                <a:gd name="T25" fmla="*/ 396 h 585"/>
                <a:gd name="T26" fmla="*/ 1142 w 1143"/>
                <a:gd name="T27" fmla="*/ 436 h 585"/>
                <a:gd name="T28" fmla="*/ 1119 w 1143"/>
                <a:gd name="T29" fmla="*/ 470 h 585"/>
                <a:gd name="T30" fmla="*/ 1055 w 1143"/>
                <a:gd name="T31" fmla="*/ 477 h 585"/>
                <a:gd name="T32" fmla="*/ 946 w 1143"/>
                <a:gd name="T33" fmla="*/ 461 h 585"/>
                <a:gd name="T34" fmla="*/ 834 w 1143"/>
                <a:gd name="T35" fmla="*/ 447 h 585"/>
                <a:gd name="T36" fmla="*/ 730 w 1143"/>
                <a:gd name="T37" fmla="*/ 456 h 585"/>
                <a:gd name="T38" fmla="*/ 672 w 1143"/>
                <a:gd name="T39" fmla="*/ 481 h 585"/>
                <a:gd name="T40" fmla="*/ 630 w 1143"/>
                <a:gd name="T41" fmla="*/ 486 h 585"/>
                <a:gd name="T42" fmla="*/ 596 w 1143"/>
                <a:gd name="T43" fmla="*/ 472 h 585"/>
                <a:gd name="T44" fmla="*/ 571 w 1143"/>
                <a:gd name="T45" fmla="*/ 449 h 585"/>
                <a:gd name="T46" fmla="*/ 565 w 1143"/>
                <a:gd name="T47" fmla="*/ 403 h 585"/>
                <a:gd name="T48" fmla="*/ 531 w 1143"/>
                <a:gd name="T49" fmla="*/ 452 h 585"/>
                <a:gd name="T50" fmla="*/ 490 w 1143"/>
                <a:gd name="T51" fmla="*/ 465 h 585"/>
                <a:gd name="T52" fmla="*/ 450 w 1143"/>
                <a:gd name="T53" fmla="*/ 451 h 585"/>
                <a:gd name="T54" fmla="*/ 435 w 1143"/>
                <a:gd name="T55" fmla="*/ 414 h 585"/>
                <a:gd name="T56" fmla="*/ 445 w 1143"/>
                <a:gd name="T57" fmla="*/ 385 h 585"/>
                <a:gd name="T58" fmla="*/ 454 w 1143"/>
                <a:gd name="T59" fmla="*/ 365 h 585"/>
                <a:gd name="T60" fmla="*/ 417 w 1143"/>
                <a:gd name="T61" fmla="*/ 400 h 585"/>
                <a:gd name="T62" fmla="*/ 375 w 1143"/>
                <a:gd name="T63" fmla="*/ 423 h 585"/>
                <a:gd name="T64" fmla="*/ 331 w 1143"/>
                <a:gd name="T65" fmla="*/ 412 h 585"/>
                <a:gd name="T66" fmla="*/ 311 w 1143"/>
                <a:gd name="T67" fmla="*/ 375 h 585"/>
                <a:gd name="T68" fmla="*/ 360 w 1143"/>
                <a:gd name="T69" fmla="*/ 285 h 585"/>
                <a:gd name="T70" fmla="*/ 250 w 1143"/>
                <a:gd name="T71" fmla="*/ 388 h 585"/>
                <a:gd name="T72" fmla="*/ 95 w 1143"/>
                <a:gd name="T73" fmla="*/ 574 h 585"/>
                <a:gd name="T74" fmla="*/ 49 w 1143"/>
                <a:gd name="T75" fmla="*/ 584 h 585"/>
                <a:gd name="T76" fmla="*/ 9 w 1143"/>
                <a:gd name="T77" fmla="*/ 562 h 585"/>
                <a:gd name="T78" fmla="*/ 2 w 1143"/>
                <a:gd name="T79" fmla="*/ 521 h 585"/>
                <a:gd name="T80" fmla="*/ 137 w 1143"/>
                <a:gd name="T81" fmla="*/ 347 h 585"/>
                <a:gd name="T82" fmla="*/ 341 w 1143"/>
                <a:gd name="T83" fmla="*/ 122 h 585"/>
                <a:gd name="T84" fmla="*/ 395 w 1143"/>
                <a:gd name="T85" fmla="*/ 70 h 585"/>
                <a:gd name="T86" fmla="*/ 458 w 1143"/>
                <a:gd name="T87" fmla="*/ 20 h 585"/>
                <a:gd name="T88" fmla="*/ 528 w 1143"/>
                <a:gd name="T89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43" h="585">
                  <a:moveTo>
                    <a:pt x="528" y="0"/>
                  </a:moveTo>
                  <a:lnTo>
                    <a:pt x="539" y="2"/>
                  </a:lnTo>
                  <a:lnTo>
                    <a:pt x="551" y="5"/>
                  </a:lnTo>
                  <a:lnTo>
                    <a:pt x="561" y="10"/>
                  </a:lnTo>
                  <a:lnTo>
                    <a:pt x="571" y="18"/>
                  </a:lnTo>
                  <a:lnTo>
                    <a:pt x="577" y="28"/>
                  </a:lnTo>
                  <a:lnTo>
                    <a:pt x="585" y="53"/>
                  </a:lnTo>
                  <a:lnTo>
                    <a:pt x="587" y="81"/>
                  </a:lnTo>
                  <a:lnTo>
                    <a:pt x="585" y="110"/>
                  </a:lnTo>
                  <a:lnTo>
                    <a:pt x="578" y="139"/>
                  </a:lnTo>
                  <a:lnTo>
                    <a:pt x="567" y="168"/>
                  </a:lnTo>
                  <a:lnTo>
                    <a:pt x="554" y="197"/>
                  </a:lnTo>
                  <a:lnTo>
                    <a:pt x="537" y="227"/>
                  </a:lnTo>
                  <a:lnTo>
                    <a:pt x="551" y="232"/>
                  </a:lnTo>
                  <a:lnTo>
                    <a:pt x="563" y="239"/>
                  </a:lnTo>
                  <a:lnTo>
                    <a:pt x="573" y="252"/>
                  </a:lnTo>
                  <a:lnTo>
                    <a:pt x="577" y="260"/>
                  </a:lnTo>
                  <a:lnTo>
                    <a:pt x="581" y="267"/>
                  </a:lnTo>
                  <a:lnTo>
                    <a:pt x="597" y="266"/>
                  </a:lnTo>
                  <a:lnTo>
                    <a:pt x="614" y="269"/>
                  </a:lnTo>
                  <a:lnTo>
                    <a:pt x="631" y="275"/>
                  </a:lnTo>
                  <a:lnTo>
                    <a:pt x="646" y="286"/>
                  </a:lnTo>
                  <a:lnTo>
                    <a:pt x="661" y="300"/>
                  </a:lnTo>
                  <a:lnTo>
                    <a:pt x="674" y="319"/>
                  </a:lnTo>
                  <a:lnTo>
                    <a:pt x="681" y="334"/>
                  </a:lnTo>
                  <a:lnTo>
                    <a:pt x="684" y="345"/>
                  </a:lnTo>
                  <a:lnTo>
                    <a:pt x="685" y="353"/>
                  </a:lnTo>
                  <a:lnTo>
                    <a:pt x="738" y="347"/>
                  </a:lnTo>
                  <a:lnTo>
                    <a:pt x="789" y="346"/>
                  </a:lnTo>
                  <a:lnTo>
                    <a:pt x="838" y="347"/>
                  </a:lnTo>
                  <a:lnTo>
                    <a:pt x="887" y="351"/>
                  </a:lnTo>
                  <a:lnTo>
                    <a:pt x="936" y="356"/>
                  </a:lnTo>
                  <a:lnTo>
                    <a:pt x="986" y="362"/>
                  </a:lnTo>
                  <a:lnTo>
                    <a:pt x="1036" y="365"/>
                  </a:lnTo>
                  <a:lnTo>
                    <a:pt x="1089" y="367"/>
                  </a:lnTo>
                  <a:lnTo>
                    <a:pt x="1106" y="369"/>
                  </a:lnTo>
                  <a:lnTo>
                    <a:pt x="1119" y="375"/>
                  </a:lnTo>
                  <a:lnTo>
                    <a:pt x="1130" y="384"/>
                  </a:lnTo>
                  <a:lnTo>
                    <a:pt x="1137" y="396"/>
                  </a:lnTo>
                  <a:lnTo>
                    <a:pt x="1142" y="408"/>
                  </a:lnTo>
                  <a:lnTo>
                    <a:pt x="1143" y="422"/>
                  </a:lnTo>
                  <a:lnTo>
                    <a:pt x="1142" y="436"/>
                  </a:lnTo>
                  <a:lnTo>
                    <a:pt x="1137" y="449"/>
                  </a:lnTo>
                  <a:lnTo>
                    <a:pt x="1130" y="460"/>
                  </a:lnTo>
                  <a:lnTo>
                    <a:pt x="1119" y="470"/>
                  </a:lnTo>
                  <a:lnTo>
                    <a:pt x="1106" y="476"/>
                  </a:lnTo>
                  <a:lnTo>
                    <a:pt x="1089" y="478"/>
                  </a:lnTo>
                  <a:lnTo>
                    <a:pt x="1055" y="477"/>
                  </a:lnTo>
                  <a:lnTo>
                    <a:pt x="1020" y="473"/>
                  </a:lnTo>
                  <a:lnTo>
                    <a:pt x="983" y="467"/>
                  </a:lnTo>
                  <a:lnTo>
                    <a:pt x="946" y="461"/>
                  </a:lnTo>
                  <a:lnTo>
                    <a:pt x="909" y="455"/>
                  </a:lnTo>
                  <a:lnTo>
                    <a:pt x="872" y="450"/>
                  </a:lnTo>
                  <a:lnTo>
                    <a:pt x="834" y="447"/>
                  </a:lnTo>
                  <a:lnTo>
                    <a:pt x="798" y="446"/>
                  </a:lnTo>
                  <a:lnTo>
                    <a:pt x="763" y="449"/>
                  </a:lnTo>
                  <a:lnTo>
                    <a:pt x="730" y="456"/>
                  </a:lnTo>
                  <a:lnTo>
                    <a:pt x="698" y="469"/>
                  </a:lnTo>
                  <a:lnTo>
                    <a:pt x="685" y="475"/>
                  </a:lnTo>
                  <a:lnTo>
                    <a:pt x="672" y="481"/>
                  </a:lnTo>
                  <a:lnTo>
                    <a:pt x="657" y="486"/>
                  </a:lnTo>
                  <a:lnTo>
                    <a:pt x="644" y="488"/>
                  </a:lnTo>
                  <a:lnTo>
                    <a:pt x="630" y="486"/>
                  </a:lnTo>
                  <a:lnTo>
                    <a:pt x="619" y="482"/>
                  </a:lnTo>
                  <a:lnTo>
                    <a:pt x="608" y="477"/>
                  </a:lnTo>
                  <a:lnTo>
                    <a:pt x="596" y="472"/>
                  </a:lnTo>
                  <a:lnTo>
                    <a:pt x="586" y="465"/>
                  </a:lnTo>
                  <a:lnTo>
                    <a:pt x="578" y="458"/>
                  </a:lnTo>
                  <a:lnTo>
                    <a:pt x="571" y="449"/>
                  </a:lnTo>
                  <a:lnTo>
                    <a:pt x="566" y="437"/>
                  </a:lnTo>
                  <a:lnTo>
                    <a:pt x="565" y="418"/>
                  </a:lnTo>
                  <a:lnTo>
                    <a:pt x="565" y="403"/>
                  </a:lnTo>
                  <a:lnTo>
                    <a:pt x="554" y="422"/>
                  </a:lnTo>
                  <a:lnTo>
                    <a:pt x="542" y="441"/>
                  </a:lnTo>
                  <a:lnTo>
                    <a:pt x="531" y="452"/>
                  </a:lnTo>
                  <a:lnTo>
                    <a:pt x="519" y="460"/>
                  </a:lnTo>
                  <a:lnTo>
                    <a:pt x="504" y="464"/>
                  </a:lnTo>
                  <a:lnTo>
                    <a:pt x="490" y="465"/>
                  </a:lnTo>
                  <a:lnTo>
                    <a:pt x="475" y="463"/>
                  </a:lnTo>
                  <a:lnTo>
                    <a:pt x="462" y="458"/>
                  </a:lnTo>
                  <a:lnTo>
                    <a:pt x="450" y="451"/>
                  </a:lnTo>
                  <a:lnTo>
                    <a:pt x="441" y="441"/>
                  </a:lnTo>
                  <a:lnTo>
                    <a:pt x="436" y="428"/>
                  </a:lnTo>
                  <a:lnTo>
                    <a:pt x="435" y="414"/>
                  </a:lnTo>
                  <a:lnTo>
                    <a:pt x="439" y="398"/>
                  </a:lnTo>
                  <a:lnTo>
                    <a:pt x="442" y="391"/>
                  </a:lnTo>
                  <a:lnTo>
                    <a:pt x="445" y="385"/>
                  </a:lnTo>
                  <a:lnTo>
                    <a:pt x="445" y="385"/>
                  </a:lnTo>
                  <a:lnTo>
                    <a:pt x="444" y="385"/>
                  </a:lnTo>
                  <a:lnTo>
                    <a:pt x="454" y="365"/>
                  </a:lnTo>
                  <a:lnTo>
                    <a:pt x="440" y="374"/>
                  </a:lnTo>
                  <a:lnTo>
                    <a:pt x="428" y="385"/>
                  </a:lnTo>
                  <a:lnTo>
                    <a:pt x="417" y="400"/>
                  </a:lnTo>
                  <a:lnTo>
                    <a:pt x="405" y="412"/>
                  </a:lnTo>
                  <a:lnTo>
                    <a:pt x="390" y="420"/>
                  </a:lnTo>
                  <a:lnTo>
                    <a:pt x="375" y="423"/>
                  </a:lnTo>
                  <a:lnTo>
                    <a:pt x="359" y="423"/>
                  </a:lnTo>
                  <a:lnTo>
                    <a:pt x="345" y="419"/>
                  </a:lnTo>
                  <a:lnTo>
                    <a:pt x="331" y="412"/>
                  </a:lnTo>
                  <a:lnTo>
                    <a:pt x="321" y="402"/>
                  </a:lnTo>
                  <a:lnTo>
                    <a:pt x="314" y="389"/>
                  </a:lnTo>
                  <a:lnTo>
                    <a:pt x="311" y="375"/>
                  </a:lnTo>
                  <a:lnTo>
                    <a:pt x="313" y="360"/>
                  </a:lnTo>
                  <a:lnTo>
                    <a:pt x="320" y="343"/>
                  </a:lnTo>
                  <a:lnTo>
                    <a:pt x="360" y="285"/>
                  </a:lnTo>
                  <a:lnTo>
                    <a:pt x="400" y="224"/>
                  </a:lnTo>
                  <a:lnTo>
                    <a:pt x="323" y="305"/>
                  </a:lnTo>
                  <a:lnTo>
                    <a:pt x="250" y="388"/>
                  </a:lnTo>
                  <a:lnTo>
                    <a:pt x="177" y="475"/>
                  </a:lnTo>
                  <a:lnTo>
                    <a:pt x="108" y="562"/>
                  </a:lnTo>
                  <a:lnTo>
                    <a:pt x="95" y="574"/>
                  </a:lnTo>
                  <a:lnTo>
                    <a:pt x="80" y="582"/>
                  </a:lnTo>
                  <a:lnTo>
                    <a:pt x="64" y="585"/>
                  </a:lnTo>
                  <a:lnTo>
                    <a:pt x="49" y="584"/>
                  </a:lnTo>
                  <a:lnTo>
                    <a:pt x="33" y="580"/>
                  </a:lnTo>
                  <a:lnTo>
                    <a:pt x="21" y="572"/>
                  </a:lnTo>
                  <a:lnTo>
                    <a:pt x="9" y="562"/>
                  </a:lnTo>
                  <a:lnTo>
                    <a:pt x="2" y="550"/>
                  </a:lnTo>
                  <a:lnTo>
                    <a:pt x="0" y="535"/>
                  </a:lnTo>
                  <a:lnTo>
                    <a:pt x="2" y="521"/>
                  </a:lnTo>
                  <a:lnTo>
                    <a:pt x="12" y="506"/>
                  </a:lnTo>
                  <a:lnTo>
                    <a:pt x="74" y="426"/>
                  </a:lnTo>
                  <a:lnTo>
                    <a:pt x="137" y="347"/>
                  </a:lnTo>
                  <a:lnTo>
                    <a:pt x="202" y="270"/>
                  </a:lnTo>
                  <a:lnTo>
                    <a:pt x="270" y="194"/>
                  </a:lnTo>
                  <a:lnTo>
                    <a:pt x="341" y="122"/>
                  </a:lnTo>
                  <a:lnTo>
                    <a:pt x="357" y="106"/>
                  </a:lnTo>
                  <a:lnTo>
                    <a:pt x="376" y="88"/>
                  </a:lnTo>
                  <a:lnTo>
                    <a:pt x="395" y="70"/>
                  </a:lnTo>
                  <a:lnTo>
                    <a:pt x="414" y="51"/>
                  </a:lnTo>
                  <a:lnTo>
                    <a:pt x="435" y="35"/>
                  </a:lnTo>
                  <a:lnTo>
                    <a:pt x="458" y="20"/>
                  </a:lnTo>
                  <a:lnTo>
                    <a:pt x="480" y="9"/>
                  </a:lnTo>
                  <a:lnTo>
                    <a:pt x="504" y="2"/>
                  </a:lnTo>
                  <a:lnTo>
                    <a:pt x="5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</p:grpSp>
      <p:sp>
        <p:nvSpPr>
          <p:cNvPr id="63" name="稻壳儿_刀客儿出品_17">
            <a:extLst>
              <a:ext uri="{FF2B5EF4-FFF2-40B4-BE49-F238E27FC236}">
                <a16:creationId xmlns:a16="http://schemas.microsoft.com/office/drawing/2014/main" id="{F278786F-0FF8-4759-B493-9AF5BCE67520}"/>
              </a:ext>
            </a:extLst>
          </p:cNvPr>
          <p:cNvSpPr>
            <a:spLocks/>
          </p:cNvSpPr>
          <p:nvPr/>
        </p:nvSpPr>
        <p:spPr bwMode="auto">
          <a:xfrm>
            <a:off x="3879473" y="3941867"/>
            <a:ext cx="547333" cy="410456"/>
          </a:xfrm>
          <a:custGeom>
            <a:avLst/>
            <a:gdLst>
              <a:gd name="T0" fmla="*/ 6189 w 6231"/>
              <a:gd name="T1" fmla="*/ 0 h 4673"/>
              <a:gd name="T2" fmla="*/ 6206 w 6231"/>
              <a:gd name="T3" fmla="*/ 6 h 4673"/>
              <a:gd name="T4" fmla="*/ 6219 w 6231"/>
              <a:gd name="T5" fmla="*/ 17 h 4673"/>
              <a:gd name="T6" fmla="*/ 6229 w 6231"/>
              <a:gd name="T7" fmla="*/ 34 h 4673"/>
              <a:gd name="T8" fmla="*/ 6231 w 6231"/>
              <a:gd name="T9" fmla="*/ 53 h 4673"/>
              <a:gd name="T10" fmla="*/ 6223 w 6231"/>
              <a:gd name="T11" fmla="*/ 72 h 4673"/>
              <a:gd name="T12" fmla="*/ 3477 w 6231"/>
              <a:gd name="T13" fmla="*/ 4603 h 4673"/>
              <a:gd name="T14" fmla="*/ 3455 w 6231"/>
              <a:gd name="T15" fmla="*/ 4631 h 4673"/>
              <a:gd name="T16" fmla="*/ 3428 w 6231"/>
              <a:gd name="T17" fmla="*/ 4652 h 4673"/>
              <a:gd name="T18" fmla="*/ 3398 w 6231"/>
              <a:gd name="T19" fmla="*/ 4665 h 4673"/>
              <a:gd name="T20" fmla="*/ 3366 w 6231"/>
              <a:gd name="T21" fmla="*/ 4673 h 4673"/>
              <a:gd name="T22" fmla="*/ 3332 w 6231"/>
              <a:gd name="T23" fmla="*/ 4673 h 4673"/>
              <a:gd name="T24" fmla="*/ 3300 w 6231"/>
              <a:gd name="T25" fmla="*/ 4664 h 4673"/>
              <a:gd name="T26" fmla="*/ 3269 w 6231"/>
              <a:gd name="T27" fmla="*/ 4648 h 4673"/>
              <a:gd name="T28" fmla="*/ 2513 w 6231"/>
              <a:gd name="T29" fmla="*/ 4132 h 4673"/>
              <a:gd name="T30" fmla="*/ 1745 w 6231"/>
              <a:gd name="T31" fmla="*/ 4641 h 4673"/>
              <a:gd name="T32" fmla="*/ 1717 w 6231"/>
              <a:gd name="T33" fmla="*/ 4654 h 4673"/>
              <a:gd name="T34" fmla="*/ 1690 w 6231"/>
              <a:gd name="T35" fmla="*/ 4656 h 4673"/>
              <a:gd name="T36" fmla="*/ 1664 w 6231"/>
              <a:gd name="T37" fmla="*/ 4650 h 4673"/>
              <a:gd name="T38" fmla="*/ 1639 w 6231"/>
              <a:gd name="T39" fmla="*/ 4639 h 4673"/>
              <a:gd name="T40" fmla="*/ 1621 w 6231"/>
              <a:gd name="T41" fmla="*/ 4618 h 4673"/>
              <a:gd name="T42" fmla="*/ 1609 w 6231"/>
              <a:gd name="T43" fmla="*/ 4595 h 4673"/>
              <a:gd name="T44" fmla="*/ 1603 w 6231"/>
              <a:gd name="T45" fmla="*/ 4565 h 4673"/>
              <a:gd name="T46" fmla="*/ 1603 w 6231"/>
              <a:gd name="T47" fmla="*/ 3511 h 4673"/>
              <a:gd name="T48" fmla="*/ 5090 w 6231"/>
              <a:gd name="T49" fmla="*/ 905 h 4673"/>
              <a:gd name="T50" fmla="*/ 972 w 6231"/>
              <a:gd name="T51" fmla="*/ 3077 h 4673"/>
              <a:gd name="T52" fmla="*/ 64 w 6231"/>
              <a:gd name="T53" fmla="*/ 2459 h 4673"/>
              <a:gd name="T54" fmla="*/ 36 w 6231"/>
              <a:gd name="T55" fmla="*/ 2434 h 4673"/>
              <a:gd name="T56" fmla="*/ 15 w 6231"/>
              <a:gd name="T57" fmla="*/ 2404 h 4673"/>
              <a:gd name="T58" fmla="*/ 4 w 6231"/>
              <a:gd name="T59" fmla="*/ 2370 h 4673"/>
              <a:gd name="T60" fmla="*/ 0 w 6231"/>
              <a:gd name="T61" fmla="*/ 2335 h 4673"/>
              <a:gd name="T62" fmla="*/ 0 w 6231"/>
              <a:gd name="T63" fmla="*/ 2335 h 4673"/>
              <a:gd name="T64" fmla="*/ 4 w 6231"/>
              <a:gd name="T65" fmla="*/ 2301 h 4673"/>
              <a:gd name="T66" fmla="*/ 17 w 6231"/>
              <a:gd name="T67" fmla="*/ 2269 h 4673"/>
              <a:gd name="T68" fmla="*/ 36 w 6231"/>
              <a:gd name="T69" fmla="*/ 2241 h 4673"/>
              <a:gd name="T70" fmla="*/ 62 w 6231"/>
              <a:gd name="T71" fmla="*/ 2216 h 4673"/>
              <a:gd name="T72" fmla="*/ 96 w 6231"/>
              <a:gd name="T73" fmla="*/ 2199 h 4673"/>
              <a:gd name="T74" fmla="*/ 6168 w 6231"/>
              <a:gd name="T75" fmla="*/ 4 h 4673"/>
              <a:gd name="T76" fmla="*/ 6189 w 6231"/>
              <a:gd name="T77" fmla="*/ 0 h 46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31" h="4673">
                <a:moveTo>
                  <a:pt x="6189" y="0"/>
                </a:moveTo>
                <a:lnTo>
                  <a:pt x="6206" y="6"/>
                </a:lnTo>
                <a:lnTo>
                  <a:pt x="6219" y="17"/>
                </a:lnTo>
                <a:lnTo>
                  <a:pt x="6229" y="34"/>
                </a:lnTo>
                <a:lnTo>
                  <a:pt x="6231" y="53"/>
                </a:lnTo>
                <a:lnTo>
                  <a:pt x="6223" y="72"/>
                </a:lnTo>
                <a:lnTo>
                  <a:pt x="3477" y="4603"/>
                </a:lnTo>
                <a:lnTo>
                  <a:pt x="3455" y="4631"/>
                </a:lnTo>
                <a:lnTo>
                  <a:pt x="3428" y="4652"/>
                </a:lnTo>
                <a:lnTo>
                  <a:pt x="3398" y="4665"/>
                </a:lnTo>
                <a:lnTo>
                  <a:pt x="3366" y="4673"/>
                </a:lnTo>
                <a:lnTo>
                  <a:pt x="3332" y="4673"/>
                </a:lnTo>
                <a:lnTo>
                  <a:pt x="3300" y="4664"/>
                </a:lnTo>
                <a:lnTo>
                  <a:pt x="3269" y="4648"/>
                </a:lnTo>
                <a:lnTo>
                  <a:pt x="2513" y="4132"/>
                </a:lnTo>
                <a:lnTo>
                  <a:pt x="1745" y="4641"/>
                </a:lnTo>
                <a:lnTo>
                  <a:pt x="1717" y="4654"/>
                </a:lnTo>
                <a:lnTo>
                  <a:pt x="1690" y="4656"/>
                </a:lnTo>
                <a:lnTo>
                  <a:pt x="1664" y="4650"/>
                </a:lnTo>
                <a:lnTo>
                  <a:pt x="1639" y="4639"/>
                </a:lnTo>
                <a:lnTo>
                  <a:pt x="1621" y="4618"/>
                </a:lnTo>
                <a:lnTo>
                  <a:pt x="1609" y="4595"/>
                </a:lnTo>
                <a:lnTo>
                  <a:pt x="1603" y="4565"/>
                </a:lnTo>
                <a:lnTo>
                  <a:pt x="1603" y="3511"/>
                </a:lnTo>
                <a:lnTo>
                  <a:pt x="5090" y="905"/>
                </a:lnTo>
                <a:lnTo>
                  <a:pt x="972" y="3077"/>
                </a:lnTo>
                <a:lnTo>
                  <a:pt x="64" y="2459"/>
                </a:lnTo>
                <a:lnTo>
                  <a:pt x="36" y="2434"/>
                </a:lnTo>
                <a:lnTo>
                  <a:pt x="15" y="2404"/>
                </a:lnTo>
                <a:lnTo>
                  <a:pt x="4" y="2370"/>
                </a:lnTo>
                <a:lnTo>
                  <a:pt x="0" y="2335"/>
                </a:lnTo>
                <a:lnTo>
                  <a:pt x="0" y="2335"/>
                </a:lnTo>
                <a:lnTo>
                  <a:pt x="4" y="2301"/>
                </a:lnTo>
                <a:lnTo>
                  <a:pt x="17" y="2269"/>
                </a:lnTo>
                <a:lnTo>
                  <a:pt x="36" y="2241"/>
                </a:lnTo>
                <a:lnTo>
                  <a:pt x="62" y="2216"/>
                </a:lnTo>
                <a:lnTo>
                  <a:pt x="96" y="2199"/>
                </a:lnTo>
                <a:lnTo>
                  <a:pt x="6168" y="4"/>
                </a:lnTo>
                <a:lnTo>
                  <a:pt x="618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endParaRPr lang="en-US" sz="1798"/>
          </a:p>
        </p:txBody>
      </p:sp>
      <p:grpSp>
        <p:nvGrpSpPr>
          <p:cNvPr id="64" name="稻壳儿_刀客儿出品_18">
            <a:extLst>
              <a:ext uri="{FF2B5EF4-FFF2-40B4-BE49-F238E27FC236}">
                <a16:creationId xmlns:a16="http://schemas.microsoft.com/office/drawing/2014/main" id="{2814DA72-83EF-4A5C-9ACB-988FA7C4A0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0962" y="2705368"/>
            <a:ext cx="421248" cy="420823"/>
            <a:chOff x="5516" y="3626"/>
            <a:chExt cx="1981" cy="1979"/>
          </a:xfrm>
          <a:solidFill>
            <a:schemeClr val="bg1"/>
          </a:solidFill>
        </p:grpSpPr>
        <p:sp>
          <p:nvSpPr>
            <p:cNvPr id="65" name="稻壳儿_刀客儿出品_18_1">
              <a:extLst>
                <a:ext uri="{FF2B5EF4-FFF2-40B4-BE49-F238E27FC236}">
                  <a16:creationId xmlns:a16="http://schemas.microsoft.com/office/drawing/2014/main" id="{DEF28F5C-F3FC-4462-BC02-A9A8ACC9A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4" y="4270"/>
              <a:ext cx="491" cy="498"/>
            </a:xfrm>
            <a:custGeom>
              <a:avLst/>
              <a:gdLst>
                <a:gd name="T0" fmla="*/ 980 w 980"/>
                <a:gd name="T1" fmla="*/ 0 h 996"/>
                <a:gd name="T2" fmla="*/ 952 w 980"/>
                <a:gd name="T3" fmla="*/ 46 h 996"/>
                <a:gd name="T4" fmla="*/ 921 w 980"/>
                <a:gd name="T5" fmla="*/ 94 h 996"/>
                <a:gd name="T6" fmla="*/ 890 w 980"/>
                <a:gd name="T7" fmla="*/ 145 h 996"/>
                <a:gd name="T8" fmla="*/ 856 w 980"/>
                <a:gd name="T9" fmla="*/ 198 h 996"/>
                <a:gd name="T10" fmla="*/ 819 w 980"/>
                <a:gd name="T11" fmla="*/ 255 h 996"/>
                <a:gd name="T12" fmla="*/ 781 w 980"/>
                <a:gd name="T13" fmla="*/ 314 h 996"/>
                <a:gd name="T14" fmla="*/ 740 w 980"/>
                <a:gd name="T15" fmla="*/ 376 h 996"/>
                <a:gd name="T16" fmla="*/ 696 w 980"/>
                <a:gd name="T17" fmla="*/ 444 h 996"/>
                <a:gd name="T18" fmla="*/ 649 w 980"/>
                <a:gd name="T19" fmla="*/ 514 h 996"/>
                <a:gd name="T20" fmla="*/ 599 w 980"/>
                <a:gd name="T21" fmla="*/ 588 h 996"/>
                <a:gd name="T22" fmla="*/ 546 w 980"/>
                <a:gd name="T23" fmla="*/ 665 h 996"/>
                <a:gd name="T24" fmla="*/ 491 w 980"/>
                <a:gd name="T25" fmla="*/ 748 h 996"/>
                <a:gd name="T26" fmla="*/ 431 w 980"/>
                <a:gd name="T27" fmla="*/ 834 h 996"/>
                <a:gd name="T28" fmla="*/ 369 w 980"/>
                <a:gd name="T29" fmla="*/ 926 h 996"/>
                <a:gd name="T30" fmla="*/ 347 w 980"/>
                <a:gd name="T31" fmla="*/ 960 h 996"/>
                <a:gd name="T32" fmla="*/ 331 w 980"/>
                <a:gd name="T33" fmla="*/ 996 h 996"/>
                <a:gd name="T34" fmla="*/ 0 w 980"/>
                <a:gd name="T35" fmla="*/ 666 h 996"/>
                <a:gd name="T36" fmla="*/ 2 w 980"/>
                <a:gd name="T37" fmla="*/ 664 h 996"/>
                <a:gd name="T38" fmla="*/ 8 w 980"/>
                <a:gd name="T39" fmla="*/ 657 h 996"/>
                <a:gd name="T40" fmla="*/ 18 w 980"/>
                <a:gd name="T41" fmla="*/ 645 h 996"/>
                <a:gd name="T42" fmla="*/ 30 w 980"/>
                <a:gd name="T43" fmla="*/ 629 h 996"/>
                <a:gd name="T44" fmla="*/ 47 w 980"/>
                <a:gd name="T45" fmla="*/ 609 h 996"/>
                <a:gd name="T46" fmla="*/ 66 w 980"/>
                <a:gd name="T47" fmla="*/ 588 h 996"/>
                <a:gd name="T48" fmla="*/ 89 w 980"/>
                <a:gd name="T49" fmla="*/ 561 h 996"/>
                <a:gd name="T50" fmla="*/ 115 w 980"/>
                <a:gd name="T51" fmla="*/ 533 h 996"/>
                <a:gd name="T52" fmla="*/ 144 w 980"/>
                <a:gd name="T53" fmla="*/ 503 h 996"/>
                <a:gd name="T54" fmla="*/ 174 w 980"/>
                <a:gd name="T55" fmla="*/ 471 h 996"/>
                <a:gd name="T56" fmla="*/ 208 w 980"/>
                <a:gd name="T57" fmla="*/ 438 h 996"/>
                <a:gd name="T58" fmla="*/ 244 w 980"/>
                <a:gd name="T59" fmla="*/ 403 h 996"/>
                <a:gd name="T60" fmla="*/ 283 w 980"/>
                <a:gd name="T61" fmla="*/ 368 h 996"/>
                <a:gd name="T62" fmla="*/ 324 w 980"/>
                <a:gd name="T63" fmla="*/ 332 h 996"/>
                <a:gd name="T64" fmla="*/ 366 w 980"/>
                <a:gd name="T65" fmla="*/ 296 h 996"/>
                <a:gd name="T66" fmla="*/ 410 w 980"/>
                <a:gd name="T67" fmla="*/ 261 h 996"/>
                <a:gd name="T68" fmla="*/ 457 w 980"/>
                <a:gd name="T69" fmla="*/ 226 h 996"/>
                <a:gd name="T70" fmla="*/ 504 w 980"/>
                <a:gd name="T71" fmla="*/ 192 h 996"/>
                <a:gd name="T72" fmla="*/ 554 w 980"/>
                <a:gd name="T73" fmla="*/ 160 h 996"/>
                <a:gd name="T74" fmla="*/ 603 w 980"/>
                <a:gd name="T75" fmla="*/ 130 h 996"/>
                <a:gd name="T76" fmla="*/ 655 w 980"/>
                <a:gd name="T77" fmla="*/ 102 h 996"/>
                <a:gd name="T78" fmla="*/ 707 w 980"/>
                <a:gd name="T79" fmla="*/ 76 h 996"/>
                <a:gd name="T80" fmla="*/ 761 w 980"/>
                <a:gd name="T81" fmla="*/ 54 h 996"/>
                <a:gd name="T82" fmla="*/ 815 w 980"/>
                <a:gd name="T83" fmla="*/ 35 h 996"/>
                <a:gd name="T84" fmla="*/ 870 w 980"/>
                <a:gd name="T85" fmla="*/ 19 h 996"/>
                <a:gd name="T86" fmla="*/ 925 w 980"/>
                <a:gd name="T87" fmla="*/ 7 h 996"/>
                <a:gd name="T88" fmla="*/ 980 w 980"/>
                <a:gd name="T89" fmla="*/ 0 h 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80" h="996">
                  <a:moveTo>
                    <a:pt x="980" y="0"/>
                  </a:moveTo>
                  <a:lnTo>
                    <a:pt x="952" y="46"/>
                  </a:lnTo>
                  <a:lnTo>
                    <a:pt x="921" y="94"/>
                  </a:lnTo>
                  <a:lnTo>
                    <a:pt x="890" y="145"/>
                  </a:lnTo>
                  <a:lnTo>
                    <a:pt x="856" y="198"/>
                  </a:lnTo>
                  <a:lnTo>
                    <a:pt x="819" y="255"/>
                  </a:lnTo>
                  <a:lnTo>
                    <a:pt x="781" y="314"/>
                  </a:lnTo>
                  <a:lnTo>
                    <a:pt x="740" y="376"/>
                  </a:lnTo>
                  <a:lnTo>
                    <a:pt x="696" y="444"/>
                  </a:lnTo>
                  <a:lnTo>
                    <a:pt x="649" y="514"/>
                  </a:lnTo>
                  <a:lnTo>
                    <a:pt x="599" y="588"/>
                  </a:lnTo>
                  <a:lnTo>
                    <a:pt x="546" y="665"/>
                  </a:lnTo>
                  <a:lnTo>
                    <a:pt x="491" y="748"/>
                  </a:lnTo>
                  <a:lnTo>
                    <a:pt x="431" y="834"/>
                  </a:lnTo>
                  <a:lnTo>
                    <a:pt x="369" y="926"/>
                  </a:lnTo>
                  <a:lnTo>
                    <a:pt x="347" y="960"/>
                  </a:lnTo>
                  <a:lnTo>
                    <a:pt x="331" y="996"/>
                  </a:lnTo>
                  <a:lnTo>
                    <a:pt x="0" y="666"/>
                  </a:lnTo>
                  <a:lnTo>
                    <a:pt x="2" y="664"/>
                  </a:lnTo>
                  <a:lnTo>
                    <a:pt x="8" y="657"/>
                  </a:lnTo>
                  <a:lnTo>
                    <a:pt x="18" y="645"/>
                  </a:lnTo>
                  <a:lnTo>
                    <a:pt x="30" y="629"/>
                  </a:lnTo>
                  <a:lnTo>
                    <a:pt x="47" y="609"/>
                  </a:lnTo>
                  <a:lnTo>
                    <a:pt x="66" y="588"/>
                  </a:lnTo>
                  <a:lnTo>
                    <a:pt x="89" y="561"/>
                  </a:lnTo>
                  <a:lnTo>
                    <a:pt x="115" y="533"/>
                  </a:lnTo>
                  <a:lnTo>
                    <a:pt x="144" y="503"/>
                  </a:lnTo>
                  <a:lnTo>
                    <a:pt x="174" y="471"/>
                  </a:lnTo>
                  <a:lnTo>
                    <a:pt x="208" y="438"/>
                  </a:lnTo>
                  <a:lnTo>
                    <a:pt x="244" y="403"/>
                  </a:lnTo>
                  <a:lnTo>
                    <a:pt x="283" y="368"/>
                  </a:lnTo>
                  <a:lnTo>
                    <a:pt x="324" y="332"/>
                  </a:lnTo>
                  <a:lnTo>
                    <a:pt x="366" y="296"/>
                  </a:lnTo>
                  <a:lnTo>
                    <a:pt x="410" y="261"/>
                  </a:lnTo>
                  <a:lnTo>
                    <a:pt x="457" y="226"/>
                  </a:lnTo>
                  <a:lnTo>
                    <a:pt x="504" y="192"/>
                  </a:lnTo>
                  <a:lnTo>
                    <a:pt x="554" y="160"/>
                  </a:lnTo>
                  <a:lnTo>
                    <a:pt x="603" y="130"/>
                  </a:lnTo>
                  <a:lnTo>
                    <a:pt x="655" y="102"/>
                  </a:lnTo>
                  <a:lnTo>
                    <a:pt x="707" y="76"/>
                  </a:lnTo>
                  <a:lnTo>
                    <a:pt x="761" y="54"/>
                  </a:lnTo>
                  <a:lnTo>
                    <a:pt x="815" y="35"/>
                  </a:lnTo>
                  <a:lnTo>
                    <a:pt x="870" y="19"/>
                  </a:lnTo>
                  <a:lnTo>
                    <a:pt x="925" y="7"/>
                  </a:lnTo>
                  <a:lnTo>
                    <a:pt x="9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66" name="稻壳儿_刀客儿出品_18_2">
              <a:extLst>
                <a:ext uri="{FF2B5EF4-FFF2-40B4-BE49-F238E27FC236}">
                  <a16:creationId xmlns:a16="http://schemas.microsoft.com/office/drawing/2014/main" id="{C649FF29-9CE2-4DF8-BEC9-F28835CEB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" y="5106"/>
              <a:ext cx="498" cy="489"/>
            </a:xfrm>
            <a:custGeom>
              <a:avLst/>
              <a:gdLst>
                <a:gd name="T0" fmla="*/ 998 w 998"/>
                <a:gd name="T1" fmla="*/ 0 h 979"/>
                <a:gd name="T2" fmla="*/ 990 w 998"/>
                <a:gd name="T3" fmla="*/ 55 h 979"/>
                <a:gd name="T4" fmla="*/ 978 w 998"/>
                <a:gd name="T5" fmla="*/ 111 h 979"/>
                <a:gd name="T6" fmla="*/ 963 w 998"/>
                <a:gd name="T7" fmla="*/ 165 h 979"/>
                <a:gd name="T8" fmla="*/ 943 w 998"/>
                <a:gd name="T9" fmla="*/ 220 h 979"/>
                <a:gd name="T10" fmla="*/ 920 w 998"/>
                <a:gd name="T11" fmla="*/ 273 h 979"/>
                <a:gd name="T12" fmla="*/ 895 w 998"/>
                <a:gd name="T13" fmla="*/ 326 h 979"/>
                <a:gd name="T14" fmla="*/ 867 w 998"/>
                <a:gd name="T15" fmla="*/ 377 h 979"/>
                <a:gd name="T16" fmla="*/ 837 w 998"/>
                <a:gd name="T17" fmla="*/ 427 h 979"/>
                <a:gd name="T18" fmla="*/ 804 w 998"/>
                <a:gd name="T19" fmla="*/ 477 h 979"/>
                <a:gd name="T20" fmla="*/ 770 w 998"/>
                <a:gd name="T21" fmla="*/ 524 h 979"/>
                <a:gd name="T22" fmla="*/ 736 w 998"/>
                <a:gd name="T23" fmla="*/ 570 h 979"/>
                <a:gd name="T24" fmla="*/ 700 w 998"/>
                <a:gd name="T25" fmla="*/ 614 h 979"/>
                <a:gd name="T26" fmla="*/ 665 w 998"/>
                <a:gd name="T27" fmla="*/ 657 h 979"/>
                <a:gd name="T28" fmla="*/ 629 w 998"/>
                <a:gd name="T29" fmla="*/ 698 h 979"/>
                <a:gd name="T30" fmla="*/ 594 w 998"/>
                <a:gd name="T31" fmla="*/ 736 h 979"/>
                <a:gd name="T32" fmla="*/ 559 w 998"/>
                <a:gd name="T33" fmla="*/ 771 h 979"/>
                <a:gd name="T34" fmla="*/ 525 w 998"/>
                <a:gd name="T35" fmla="*/ 805 h 979"/>
                <a:gd name="T36" fmla="*/ 494 w 998"/>
                <a:gd name="T37" fmla="*/ 837 h 979"/>
                <a:gd name="T38" fmla="*/ 463 w 998"/>
                <a:gd name="T39" fmla="*/ 866 h 979"/>
                <a:gd name="T40" fmla="*/ 434 w 998"/>
                <a:gd name="T41" fmla="*/ 891 h 979"/>
                <a:gd name="T42" fmla="*/ 409 w 998"/>
                <a:gd name="T43" fmla="*/ 914 h 979"/>
                <a:gd name="T44" fmla="*/ 386 w 998"/>
                <a:gd name="T45" fmla="*/ 933 h 979"/>
                <a:gd name="T46" fmla="*/ 367 w 998"/>
                <a:gd name="T47" fmla="*/ 949 h 979"/>
                <a:gd name="T48" fmla="*/ 351 w 998"/>
                <a:gd name="T49" fmla="*/ 962 h 979"/>
                <a:gd name="T50" fmla="*/ 340 w 998"/>
                <a:gd name="T51" fmla="*/ 972 h 979"/>
                <a:gd name="T52" fmla="*/ 333 w 998"/>
                <a:gd name="T53" fmla="*/ 978 h 979"/>
                <a:gd name="T54" fmla="*/ 330 w 998"/>
                <a:gd name="T55" fmla="*/ 979 h 979"/>
                <a:gd name="T56" fmla="*/ 0 w 998"/>
                <a:gd name="T57" fmla="*/ 649 h 979"/>
                <a:gd name="T58" fmla="*/ 35 w 998"/>
                <a:gd name="T59" fmla="*/ 633 h 979"/>
                <a:gd name="T60" fmla="*/ 70 w 998"/>
                <a:gd name="T61" fmla="*/ 612 h 979"/>
                <a:gd name="T62" fmla="*/ 161 w 998"/>
                <a:gd name="T63" fmla="*/ 549 h 979"/>
                <a:gd name="T64" fmla="*/ 248 w 998"/>
                <a:gd name="T65" fmla="*/ 490 h 979"/>
                <a:gd name="T66" fmla="*/ 330 w 998"/>
                <a:gd name="T67" fmla="*/ 433 h 979"/>
                <a:gd name="T68" fmla="*/ 409 w 998"/>
                <a:gd name="T69" fmla="*/ 381 h 979"/>
                <a:gd name="T70" fmla="*/ 483 w 998"/>
                <a:gd name="T71" fmla="*/ 332 h 979"/>
                <a:gd name="T72" fmla="*/ 553 w 998"/>
                <a:gd name="T73" fmla="*/ 285 h 979"/>
                <a:gd name="T74" fmla="*/ 619 w 998"/>
                <a:gd name="T75" fmla="*/ 241 h 979"/>
                <a:gd name="T76" fmla="*/ 682 w 998"/>
                <a:gd name="T77" fmla="*/ 200 h 979"/>
                <a:gd name="T78" fmla="*/ 743 w 998"/>
                <a:gd name="T79" fmla="*/ 162 h 979"/>
                <a:gd name="T80" fmla="*/ 799 w 998"/>
                <a:gd name="T81" fmla="*/ 125 h 979"/>
                <a:gd name="T82" fmla="*/ 853 w 998"/>
                <a:gd name="T83" fmla="*/ 92 h 979"/>
                <a:gd name="T84" fmla="*/ 903 w 998"/>
                <a:gd name="T85" fmla="*/ 59 h 979"/>
                <a:gd name="T86" fmla="*/ 952 w 998"/>
                <a:gd name="T87" fmla="*/ 29 h 979"/>
                <a:gd name="T88" fmla="*/ 998 w 998"/>
                <a:gd name="T89" fmla="*/ 0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98" h="979">
                  <a:moveTo>
                    <a:pt x="998" y="0"/>
                  </a:moveTo>
                  <a:lnTo>
                    <a:pt x="990" y="55"/>
                  </a:lnTo>
                  <a:lnTo>
                    <a:pt x="978" y="111"/>
                  </a:lnTo>
                  <a:lnTo>
                    <a:pt x="963" y="165"/>
                  </a:lnTo>
                  <a:lnTo>
                    <a:pt x="943" y="220"/>
                  </a:lnTo>
                  <a:lnTo>
                    <a:pt x="920" y="273"/>
                  </a:lnTo>
                  <a:lnTo>
                    <a:pt x="895" y="326"/>
                  </a:lnTo>
                  <a:lnTo>
                    <a:pt x="867" y="377"/>
                  </a:lnTo>
                  <a:lnTo>
                    <a:pt x="837" y="427"/>
                  </a:lnTo>
                  <a:lnTo>
                    <a:pt x="804" y="477"/>
                  </a:lnTo>
                  <a:lnTo>
                    <a:pt x="770" y="524"/>
                  </a:lnTo>
                  <a:lnTo>
                    <a:pt x="736" y="570"/>
                  </a:lnTo>
                  <a:lnTo>
                    <a:pt x="700" y="614"/>
                  </a:lnTo>
                  <a:lnTo>
                    <a:pt x="665" y="657"/>
                  </a:lnTo>
                  <a:lnTo>
                    <a:pt x="629" y="698"/>
                  </a:lnTo>
                  <a:lnTo>
                    <a:pt x="594" y="736"/>
                  </a:lnTo>
                  <a:lnTo>
                    <a:pt x="559" y="771"/>
                  </a:lnTo>
                  <a:lnTo>
                    <a:pt x="525" y="805"/>
                  </a:lnTo>
                  <a:lnTo>
                    <a:pt x="494" y="837"/>
                  </a:lnTo>
                  <a:lnTo>
                    <a:pt x="463" y="866"/>
                  </a:lnTo>
                  <a:lnTo>
                    <a:pt x="434" y="891"/>
                  </a:lnTo>
                  <a:lnTo>
                    <a:pt x="409" y="914"/>
                  </a:lnTo>
                  <a:lnTo>
                    <a:pt x="386" y="933"/>
                  </a:lnTo>
                  <a:lnTo>
                    <a:pt x="367" y="949"/>
                  </a:lnTo>
                  <a:lnTo>
                    <a:pt x="351" y="962"/>
                  </a:lnTo>
                  <a:lnTo>
                    <a:pt x="340" y="972"/>
                  </a:lnTo>
                  <a:lnTo>
                    <a:pt x="333" y="978"/>
                  </a:lnTo>
                  <a:lnTo>
                    <a:pt x="330" y="979"/>
                  </a:lnTo>
                  <a:lnTo>
                    <a:pt x="0" y="649"/>
                  </a:lnTo>
                  <a:lnTo>
                    <a:pt x="35" y="633"/>
                  </a:lnTo>
                  <a:lnTo>
                    <a:pt x="70" y="612"/>
                  </a:lnTo>
                  <a:lnTo>
                    <a:pt x="161" y="549"/>
                  </a:lnTo>
                  <a:lnTo>
                    <a:pt x="248" y="490"/>
                  </a:lnTo>
                  <a:lnTo>
                    <a:pt x="330" y="433"/>
                  </a:lnTo>
                  <a:lnTo>
                    <a:pt x="409" y="381"/>
                  </a:lnTo>
                  <a:lnTo>
                    <a:pt x="483" y="332"/>
                  </a:lnTo>
                  <a:lnTo>
                    <a:pt x="553" y="285"/>
                  </a:lnTo>
                  <a:lnTo>
                    <a:pt x="619" y="241"/>
                  </a:lnTo>
                  <a:lnTo>
                    <a:pt x="682" y="200"/>
                  </a:lnTo>
                  <a:lnTo>
                    <a:pt x="743" y="162"/>
                  </a:lnTo>
                  <a:lnTo>
                    <a:pt x="799" y="125"/>
                  </a:lnTo>
                  <a:lnTo>
                    <a:pt x="853" y="92"/>
                  </a:lnTo>
                  <a:lnTo>
                    <a:pt x="903" y="59"/>
                  </a:lnTo>
                  <a:lnTo>
                    <a:pt x="952" y="29"/>
                  </a:lnTo>
                  <a:lnTo>
                    <a:pt x="9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67" name="稻壳儿_刀客儿出品_18_3">
              <a:extLst>
                <a:ext uri="{FF2B5EF4-FFF2-40B4-BE49-F238E27FC236}">
                  <a16:creationId xmlns:a16="http://schemas.microsoft.com/office/drawing/2014/main" id="{467DE9C9-CC1C-4AE0-82B8-BCC90C851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6" y="4987"/>
              <a:ext cx="618" cy="618"/>
            </a:xfrm>
            <a:custGeom>
              <a:avLst/>
              <a:gdLst>
                <a:gd name="T0" fmla="*/ 496 w 1237"/>
                <a:gd name="T1" fmla="*/ 0 h 1235"/>
                <a:gd name="T2" fmla="*/ 532 w 1237"/>
                <a:gd name="T3" fmla="*/ 36 h 1235"/>
                <a:gd name="T4" fmla="*/ 502 w 1237"/>
                <a:gd name="T5" fmla="*/ 104 h 1235"/>
                <a:gd name="T6" fmla="*/ 474 w 1237"/>
                <a:gd name="T7" fmla="*/ 173 h 1235"/>
                <a:gd name="T8" fmla="*/ 447 w 1237"/>
                <a:gd name="T9" fmla="*/ 248 h 1235"/>
                <a:gd name="T10" fmla="*/ 423 w 1237"/>
                <a:gd name="T11" fmla="*/ 324 h 1235"/>
                <a:gd name="T12" fmla="*/ 403 w 1237"/>
                <a:gd name="T13" fmla="*/ 401 h 1235"/>
                <a:gd name="T14" fmla="*/ 375 w 1237"/>
                <a:gd name="T15" fmla="*/ 522 h 1235"/>
                <a:gd name="T16" fmla="*/ 353 w 1237"/>
                <a:gd name="T17" fmla="*/ 644 h 1235"/>
                <a:gd name="T18" fmla="*/ 335 w 1237"/>
                <a:gd name="T19" fmla="*/ 767 h 1235"/>
                <a:gd name="T20" fmla="*/ 323 w 1237"/>
                <a:gd name="T21" fmla="*/ 890 h 1235"/>
                <a:gd name="T22" fmla="*/ 320 w 1237"/>
                <a:gd name="T23" fmla="*/ 915 h 1235"/>
                <a:gd name="T24" fmla="*/ 423 w 1237"/>
                <a:gd name="T25" fmla="*/ 906 h 1235"/>
                <a:gd name="T26" fmla="*/ 526 w 1237"/>
                <a:gd name="T27" fmla="*/ 893 h 1235"/>
                <a:gd name="T28" fmla="*/ 647 w 1237"/>
                <a:gd name="T29" fmla="*/ 874 h 1235"/>
                <a:gd name="T30" fmla="*/ 766 w 1237"/>
                <a:gd name="T31" fmla="*/ 849 h 1235"/>
                <a:gd name="T32" fmla="*/ 885 w 1237"/>
                <a:gd name="T33" fmla="*/ 820 h 1235"/>
                <a:gd name="T34" fmla="*/ 1002 w 1237"/>
                <a:gd name="T35" fmla="*/ 784 h 1235"/>
                <a:gd name="T36" fmla="*/ 1060 w 1237"/>
                <a:gd name="T37" fmla="*/ 763 h 1235"/>
                <a:gd name="T38" fmla="*/ 1117 w 1237"/>
                <a:gd name="T39" fmla="*/ 740 h 1235"/>
                <a:gd name="T40" fmla="*/ 1173 w 1237"/>
                <a:gd name="T41" fmla="*/ 717 h 1235"/>
                <a:gd name="T42" fmla="*/ 1200 w 1237"/>
                <a:gd name="T43" fmla="*/ 704 h 1235"/>
                <a:gd name="T44" fmla="*/ 1237 w 1237"/>
                <a:gd name="T45" fmla="*/ 740 h 1235"/>
                <a:gd name="T46" fmla="*/ 1194 w 1237"/>
                <a:gd name="T47" fmla="*/ 797 h 1235"/>
                <a:gd name="T48" fmla="*/ 1147 w 1237"/>
                <a:gd name="T49" fmla="*/ 851 h 1235"/>
                <a:gd name="T50" fmla="*/ 1095 w 1237"/>
                <a:gd name="T51" fmla="*/ 901 h 1235"/>
                <a:gd name="T52" fmla="*/ 1041 w 1237"/>
                <a:gd name="T53" fmla="*/ 947 h 1235"/>
                <a:gd name="T54" fmla="*/ 983 w 1237"/>
                <a:gd name="T55" fmla="*/ 989 h 1235"/>
                <a:gd name="T56" fmla="*/ 922 w 1237"/>
                <a:gd name="T57" fmla="*/ 1027 h 1235"/>
                <a:gd name="T58" fmla="*/ 858 w 1237"/>
                <a:gd name="T59" fmla="*/ 1062 h 1235"/>
                <a:gd name="T60" fmla="*/ 794 w 1237"/>
                <a:gd name="T61" fmla="*/ 1094 h 1235"/>
                <a:gd name="T62" fmla="*/ 728 w 1237"/>
                <a:gd name="T63" fmla="*/ 1123 h 1235"/>
                <a:gd name="T64" fmla="*/ 661 w 1237"/>
                <a:gd name="T65" fmla="*/ 1147 h 1235"/>
                <a:gd name="T66" fmla="*/ 594 w 1237"/>
                <a:gd name="T67" fmla="*/ 1169 h 1235"/>
                <a:gd name="T68" fmla="*/ 491 w 1237"/>
                <a:gd name="T69" fmla="*/ 1196 h 1235"/>
                <a:gd name="T70" fmla="*/ 386 w 1237"/>
                <a:gd name="T71" fmla="*/ 1217 h 1235"/>
                <a:gd name="T72" fmla="*/ 280 w 1237"/>
                <a:gd name="T73" fmla="*/ 1229 h 1235"/>
                <a:gd name="T74" fmla="*/ 174 w 1237"/>
                <a:gd name="T75" fmla="*/ 1235 h 1235"/>
                <a:gd name="T76" fmla="*/ 151 w 1237"/>
                <a:gd name="T77" fmla="*/ 1235 h 1235"/>
                <a:gd name="T78" fmla="*/ 128 w 1237"/>
                <a:gd name="T79" fmla="*/ 1233 h 1235"/>
                <a:gd name="T80" fmla="*/ 106 w 1237"/>
                <a:gd name="T81" fmla="*/ 1228 h 1235"/>
                <a:gd name="T82" fmla="*/ 80 w 1237"/>
                <a:gd name="T83" fmla="*/ 1217 h 1235"/>
                <a:gd name="T84" fmla="*/ 57 w 1237"/>
                <a:gd name="T85" fmla="*/ 1201 h 1235"/>
                <a:gd name="T86" fmla="*/ 36 w 1237"/>
                <a:gd name="T87" fmla="*/ 1182 h 1235"/>
                <a:gd name="T88" fmla="*/ 21 w 1237"/>
                <a:gd name="T89" fmla="*/ 1159 h 1235"/>
                <a:gd name="T90" fmla="*/ 8 w 1237"/>
                <a:gd name="T91" fmla="*/ 1134 h 1235"/>
                <a:gd name="T92" fmla="*/ 1 w 1237"/>
                <a:gd name="T93" fmla="*/ 1106 h 1235"/>
                <a:gd name="T94" fmla="*/ 0 w 1237"/>
                <a:gd name="T95" fmla="*/ 1073 h 1235"/>
                <a:gd name="T96" fmla="*/ 0 w 1237"/>
                <a:gd name="T97" fmla="*/ 1041 h 1235"/>
                <a:gd name="T98" fmla="*/ 6 w 1237"/>
                <a:gd name="T99" fmla="*/ 947 h 1235"/>
                <a:gd name="T100" fmla="*/ 18 w 1237"/>
                <a:gd name="T101" fmla="*/ 855 h 1235"/>
                <a:gd name="T102" fmla="*/ 35 w 1237"/>
                <a:gd name="T103" fmla="*/ 762 h 1235"/>
                <a:gd name="T104" fmla="*/ 57 w 1237"/>
                <a:gd name="T105" fmla="*/ 671 h 1235"/>
                <a:gd name="T106" fmla="*/ 85 w 1237"/>
                <a:gd name="T107" fmla="*/ 582 h 1235"/>
                <a:gd name="T108" fmla="*/ 115 w 1237"/>
                <a:gd name="T109" fmla="*/ 501 h 1235"/>
                <a:gd name="T110" fmla="*/ 150 w 1237"/>
                <a:gd name="T111" fmla="*/ 421 h 1235"/>
                <a:gd name="T112" fmla="*/ 190 w 1237"/>
                <a:gd name="T113" fmla="*/ 345 h 1235"/>
                <a:gd name="T114" fmla="*/ 235 w 1237"/>
                <a:gd name="T115" fmla="*/ 270 h 1235"/>
                <a:gd name="T116" fmla="*/ 285 w 1237"/>
                <a:gd name="T117" fmla="*/ 200 h 1235"/>
                <a:gd name="T118" fmla="*/ 331 w 1237"/>
                <a:gd name="T119" fmla="*/ 144 h 1235"/>
                <a:gd name="T120" fmla="*/ 382 w 1237"/>
                <a:gd name="T121" fmla="*/ 92 h 1235"/>
                <a:gd name="T122" fmla="*/ 438 w 1237"/>
                <a:gd name="T123" fmla="*/ 44 h 1235"/>
                <a:gd name="T124" fmla="*/ 496 w 1237"/>
                <a:gd name="T125" fmla="*/ 0 h 1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37" h="1235">
                  <a:moveTo>
                    <a:pt x="496" y="0"/>
                  </a:moveTo>
                  <a:lnTo>
                    <a:pt x="532" y="36"/>
                  </a:lnTo>
                  <a:lnTo>
                    <a:pt x="502" y="104"/>
                  </a:lnTo>
                  <a:lnTo>
                    <a:pt x="474" y="173"/>
                  </a:lnTo>
                  <a:lnTo>
                    <a:pt x="447" y="248"/>
                  </a:lnTo>
                  <a:lnTo>
                    <a:pt x="423" y="324"/>
                  </a:lnTo>
                  <a:lnTo>
                    <a:pt x="403" y="401"/>
                  </a:lnTo>
                  <a:lnTo>
                    <a:pt x="375" y="522"/>
                  </a:lnTo>
                  <a:lnTo>
                    <a:pt x="353" y="644"/>
                  </a:lnTo>
                  <a:lnTo>
                    <a:pt x="335" y="767"/>
                  </a:lnTo>
                  <a:lnTo>
                    <a:pt x="323" y="890"/>
                  </a:lnTo>
                  <a:lnTo>
                    <a:pt x="320" y="915"/>
                  </a:lnTo>
                  <a:lnTo>
                    <a:pt x="423" y="906"/>
                  </a:lnTo>
                  <a:lnTo>
                    <a:pt x="526" y="893"/>
                  </a:lnTo>
                  <a:lnTo>
                    <a:pt x="647" y="874"/>
                  </a:lnTo>
                  <a:lnTo>
                    <a:pt x="766" y="849"/>
                  </a:lnTo>
                  <a:lnTo>
                    <a:pt x="885" y="820"/>
                  </a:lnTo>
                  <a:lnTo>
                    <a:pt x="1002" y="784"/>
                  </a:lnTo>
                  <a:lnTo>
                    <a:pt x="1060" y="763"/>
                  </a:lnTo>
                  <a:lnTo>
                    <a:pt x="1117" y="740"/>
                  </a:lnTo>
                  <a:lnTo>
                    <a:pt x="1173" y="717"/>
                  </a:lnTo>
                  <a:lnTo>
                    <a:pt x="1200" y="704"/>
                  </a:lnTo>
                  <a:lnTo>
                    <a:pt x="1237" y="740"/>
                  </a:lnTo>
                  <a:lnTo>
                    <a:pt x="1194" y="797"/>
                  </a:lnTo>
                  <a:lnTo>
                    <a:pt x="1147" y="851"/>
                  </a:lnTo>
                  <a:lnTo>
                    <a:pt x="1095" y="901"/>
                  </a:lnTo>
                  <a:lnTo>
                    <a:pt x="1041" y="947"/>
                  </a:lnTo>
                  <a:lnTo>
                    <a:pt x="983" y="989"/>
                  </a:lnTo>
                  <a:lnTo>
                    <a:pt x="922" y="1027"/>
                  </a:lnTo>
                  <a:lnTo>
                    <a:pt x="858" y="1062"/>
                  </a:lnTo>
                  <a:lnTo>
                    <a:pt x="794" y="1094"/>
                  </a:lnTo>
                  <a:lnTo>
                    <a:pt x="728" y="1123"/>
                  </a:lnTo>
                  <a:lnTo>
                    <a:pt x="661" y="1147"/>
                  </a:lnTo>
                  <a:lnTo>
                    <a:pt x="594" y="1169"/>
                  </a:lnTo>
                  <a:lnTo>
                    <a:pt x="491" y="1196"/>
                  </a:lnTo>
                  <a:lnTo>
                    <a:pt x="386" y="1217"/>
                  </a:lnTo>
                  <a:lnTo>
                    <a:pt x="280" y="1229"/>
                  </a:lnTo>
                  <a:lnTo>
                    <a:pt x="174" y="1235"/>
                  </a:lnTo>
                  <a:lnTo>
                    <a:pt x="151" y="1235"/>
                  </a:lnTo>
                  <a:lnTo>
                    <a:pt x="128" y="1233"/>
                  </a:lnTo>
                  <a:lnTo>
                    <a:pt x="106" y="1228"/>
                  </a:lnTo>
                  <a:lnTo>
                    <a:pt x="80" y="1217"/>
                  </a:lnTo>
                  <a:lnTo>
                    <a:pt x="57" y="1201"/>
                  </a:lnTo>
                  <a:lnTo>
                    <a:pt x="36" y="1182"/>
                  </a:lnTo>
                  <a:lnTo>
                    <a:pt x="21" y="1159"/>
                  </a:lnTo>
                  <a:lnTo>
                    <a:pt x="8" y="1134"/>
                  </a:lnTo>
                  <a:lnTo>
                    <a:pt x="1" y="1106"/>
                  </a:lnTo>
                  <a:lnTo>
                    <a:pt x="0" y="1073"/>
                  </a:lnTo>
                  <a:lnTo>
                    <a:pt x="0" y="1041"/>
                  </a:lnTo>
                  <a:lnTo>
                    <a:pt x="6" y="947"/>
                  </a:lnTo>
                  <a:lnTo>
                    <a:pt x="18" y="855"/>
                  </a:lnTo>
                  <a:lnTo>
                    <a:pt x="35" y="762"/>
                  </a:lnTo>
                  <a:lnTo>
                    <a:pt x="57" y="671"/>
                  </a:lnTo>
                  <a:lnTo>
                    <a:pt x="85" y="582"/>
                  </a:lnTo>
                  <a:lnTo>
                    <a:pt x="115" y="501"/>
                  </a:lnTo>
                  <a:lnTo>
                    <a:pt x="150" y="421"/>
                  </a:lnTo>
                  <a:lnTo>
                    <a:pt x="190" y="345"/>
                  </a:lnTo>
                  <a:lnTo>
                    <a:pt x="235" y="270"/>
                  </a:lnTo>
                  <a:lnTo>
                    <a:pt x="285" y="200"/>
                  </a:lnTo>
                  <a:lnTo>
                    <a:pt x="331" y="144"/>
                  </a:lnTo>
                  <a:lnTo>
                    <a:pt x="382" y="92"/>
                  </a:lnTo>
                  <a:lnTo>
                    <a:pt x="438" y="44"/>
                  </a:lnTo>
                  <a:lnTo>
                    <a:pt x="4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68" name="稻壳儿_刀客儿出品_18_4">
              <a:extLst>
                <a:ext uri="{FF2B5EF4-FFF2-40B4-BE49-F238E27FC236}">
                  <a16:creationId xmlns:a16="http://schemas.microsoft.com/office/drawing/2014/main" id="{182A7D4D-0138-4147-AE6A-FEFB27CD54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6" y="3626"/>
              <a:ext cx="1731" cy="1729"/>
            </a:xfrm>
            <a:custGeom>
              <a:avLst/>
              <a:gdLst>
                <a:gd name="T0" fmla="*/ 1977 w 3461"/>
                <a:gd name="T1" fmla="*/ 939 h 3456"/>
                <a:gd name="T2" fmla="*/ 1837 w 3461"/>
                <a:gd name="T3" fmla="*/ 996 h 3456"/>
                <a:gd name="T4" fmla="*/ 1719 w 3461"/>
                <a:gd name="T5" fmla="*/ 1101 h 3456"/>
                <a:gd name="T6" fmla="*/ 1646 w 3461"/>
                <a:gd name="T7" fmla="*/ 1235 h 3456"/>
                <a:gd name="T8" fmla="*/ 1621 w 3461"/>
                <a:gd name="T9" fmla="*/ 1382 h 3456"/>
                <a:gd name="T10" fmla="*/ 1646 w 3461"/>
                <a:gd name="T11" fmla="*/ 1529 h 3456"/>
                <a:gd name="T12" fmla="*/ 1719 w 3461"/>
                <a:gd name="T13" fmla="*/ 1665 h 3456"/>
                <a:gd name="T14" fmla="*/ 1837 w 3461"/>
                <a:gd name="T15" fmla="*/ 1770 h 3456"/>
                <a:gd name="T16" fmla="*/ 1977 w 3461"/>
                <a:gd name="T17" fmla="*/ 1826 h 3456"/>
                <a:gd name="T18" fmla="*/ 2127 w 3461"/>
                <a:gd name="T19" fmla="*/ 1835 h 3456"/>
                <a:gd name="T20" fmla="*/ 2270 w 3461"/>
                <a:gd name="T21" fmla="*/ 1794 h 3456"/>
                <a:gd name="T22" fmla="*/ 2399 w 3461"/>
                <a:gd name="T23" fmla="*/ 1705 h 3456"/>
                <a:gd name="T24" fmla="*/ 2488 w 3461"/>
                <a:gd name="T25" fmla="*/ 1577 h 3456"/>
                <a:gd name="T26" fmla="*/ 2529 w 3461"/>
                <a:gd name="T27" fmla="*/ 1433 h 3456"/>
                <a:gd name="T28" fmla="*/ 2521 w 3461"/>
                <a:gd name="T29" fmla="*/ 1283 h 3456"/>
                <a:gd name="T30" fmla="*/ 2464 w 3461"/>
                <a:gd name="T31" fmla="*/ 1143 h 3456"/>
                <a:gd name="T32" fmla="*/ 2359 w 3461"/>
                <a:gd name="T33" fmla="*/ 1026 h 3456"/>
                <a:gd name="T34" fmla="*/ 2225 w 3461"/>
                <a:gd name="T35" fmla="*/ 952 h 3456"/>
                <a:gd name="T36" fmla="*/ 2076 w 3461"/>
                <a:gd name="T37" fmla="*/ 928 h 3456"/>
                <a:gd name="T38" fmla="*/ 3351 w 3461"/>
                <a:gd name="T39" fmla="*/ 2 h 3456"/>
                <a:gd name="T40" fmla="*/ 3421 w 3461"/>
                <a:gd name="T41" fmla="*/ 40 h 3456"/>
                <a:gd name="T42" fmla="*/ 3459 w 3461"/>
                <a:gd name="T43" fmla="*/ 111 h 3456"/>
                <a:gd name="T44" fmla="*/ 3457 w 3461"/>
                <a:gd name="T45" fmla="*/ 256 h 3456"/>
                <a:gd name="T46" fmla="*/ 3444 w 3461"/>
                <a:gd name="T47" fmla="*/ 471 h 3456"/>
                <a:gd name="T48" fmla="*/ 3416 w 3461"/>
                <a:gd name="T49" fmla="*/ 722 h 3456"/>
                <a:gd name="T50" fmla="*/ 3372 w 3461"/>
                <a:gd name="T51" fmla="*/ 997 h 3456"/>
                <a:gd name="T52" fmla="*/ 3304 w 3461"/>
                <a:gd name="T53" fmla="*/ 1283 h 3456"/>
                <a:gd name="T54" fmla="*/ 3210 w 3461"/>
                <a:gd name="T55" fmla="*/ 1569 h 3456"/>
                <a:gd name="T56" fmla="*/ 3083 w 3461"/>
                <a:gd name="T57" fmla="*/ 1845 h 3456"/>
                <a:gd name="T58" fmla="*/ 2922 w 3461"/>
                <a:gd name="T59" fmla="*/ 2094 h 3456"/>
                <a:gd name="T60" fmla="*/ 2738 w 3461"/>
                <a:gd name="T61" fmla="*/ 2296 h 3456"/>
                <a:gd name="T62" fmla="*/ 2592 w 3461"/>
                <a:gd name="T63" fmla="*/ 2431 h 3456"/>
                <a:gd name="T64" fmla="*/ 2457 w 3461"/>
                <a:gd name="T65" fmla="*/ 2538 h 3456"/>
                <a:gd name="T66" fmla="*/ 2318 w 3461"/>
                <a:gd name="T67" fmla="*/ 2635 h 3456"/>
                <a:gd name="T68" fmla="*/ 2156 w 3461"/>
                <a:gd name="T69" fmla="*/ 2738 h 3456"/>
                <a:gd name="T70" fmla="*/ 2003 w 3461"/>
                <a:gd name="T71" fmla="*/ 2833 h 3456"/>
                <a:gd name="T72" fmla="*/ 1849 w 3461"/>
                <a:gd name="T73" fmla="*/ 2931 h 3456"/>
                <a:gd name="T74" fmla="*/ 1665 w 3461"/>
                <a:gd name="T75" fmla="*/ 3049 h 3456"/>
                <a:gd name="T76" fmla="*/ 1449 w 3461"/>
                <a:gd name="T77" fmla="*/ 3193 h 3456"/>
                <a:gd name="T78" fmla="*/ 1193 w 3461"/>
                <a:gd name="T79" fmla="*/ 3366 h 3456"/>
                <a:gd name="T80" fmla="*/ 1048 w 3461"/>
                <a:gd name="T81" fmla="*/ 3453 h 3456"/>
                <a:gd name="T82" fmla="*/ 969 w 3461"/>
                <a:gd name="T83" fmla="*/ 3445 h 3456"/>
                <a:gd name="T84" fmla="*/ 40 w 3461"/>
                <a:gd name="T85" fmla="*/ 2534 h 3456"/>
                <a:gd name="T86" fmla="*/ 3 w 3461"/>
                <a:gd name="T87" fmla="*/ 2463 h 3456"/>
                <a:gd name="T88" fmla="*/ 11 w 3461"/>
                <a:gd name="T89" fmla="*/ 2383 h 3456"/>
                <a:gd name="T90" fmla="*/ 152 w 3461"/>
                <a:gd name="T91" fmla="*/ 2175 h 3456"/>
                <a:gd name="T92" fmla="*/ 315 w 3461"/>
                <a:gd name="T93" fmla="*/ 1934 h 3456"/>
                <a:gd name="T94" fmla="*/ 449 w 3461"/>
                <a:gd name="T95" fmla="*/ 1729 h 3456"/>
                <a:gd name="T96" fmla="*/ 560 w 3461"/>
                <a:gd name="T97" fmla="*/ 1556 h 3456"/>
                <a:gd name="T98" fmla="*/ 653 w 3461"/>
                <a:gd name="T99" fmla="*/ 1409 h 3456"/>
                <a:gd name="T100" fmla="*/ 755 w 3461"/>
                <a:gd name="T101" fmla="*/ 1246 h 3456"/>
                <a:gd name="T102" fmla="*/ 855 w 3461"/>
                <a:gd name="T103" fmla="*/ 1094 h 3456"/>
                <a:gd name="T104" fmla="*/ 953 w 3461"/>
                <a:gd name="T105" fmla="*/ 957 h 3456"/>
                <a:gd name="T106" fmla="*/ 1068 w 3461"/>
                <a:gd name="T107" fmla="*/ 822 h 3456"/>
                <a:gd name="T108" fmla="*/ 1215 w 3461"/>
                <a:gd name="T109" fmla="*/ 667 h 3456"/>
                <a:gd name="T110" fmla="*/ 1442 w 3461"/>
                <a:gd name="T111" fmla="*/ 480 h 3456"/>
                <a:gd name="T112" fmla="*/ 1704 w 3461"/>
                <a:gd name="T113" fmla="*/ 332 h 3456"/>
                <a:gd name="T114" fmla="*/ 1983 w 3461"/>
                <a:gd name="T115" fmla="*/ 217 h 3456"/>
                <a:gd name="T116" fmla="*/ 2272 w 3461"/>
                <a:gd name="T117" fmla="*/ 131 h 3456"/>
                <a:gd name="T118" fmla="*/ 2556 w 3461"/>
                <a:gd name="T119" fmla="*/ 72 h 3456"/>
                <a:gd name="T120" fmla="*/ 2824 w 3461"/>
                <a:gd name="T121" fmla="*/ 34 h 3456"/>
                <a:gd name="T122" fmla="*/ 3065 w 3461"/>
                <a:gd name="T123" fmla="*/ 11 h 3456"/>
                <a:gd name="T124" fmla="*/ 3265 w 3461"/>
                <a:gd name="T125" fmla="*/ 1 h 3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61" h="3456">
                  <a:moveTo>
                    <a:pt x="2076" y="928"/>
                  </a:moveTo>
                  <a:lnTo>
                    <a:pt x="2026" y="931"/>
                  </a:lnTo>
                  <a:lnTo>
                    <a:pt x="1977" y="939"/>
                  </a:lnTo>
                  <a:lnTo>
                    <a:pt x="1928" y="952"/>
                  </a:lnTo>
                  <a:lnTo>
                    <a:pt x="1881" y="972"/>
                  </a:lnTo>
                  <a:lnTo>
                    <a:pt x="1837" y="996"/>
                  </a:lnTo>
                  <a:lnTo>
                    <a:pt x="1794" y="1026"/>
                  </a:lnTo>
                  <a:lnTo>
                    <a:pt x="1754" y="1061"/>
                  </a:lnTo>
                  <a:lnTo>
                    <a:pt x="1719" y="1101"/>
                  </a:lnTo>
                  <a:lnTo>
                    <a:pt x="1689" y="1143"/>
                  </a:lnTo>
                  <a:lnTo>
                    <a:pt x="1665" y="1188"/>
                  </a:lnTo>
                  <a:lnTo>
                    <a:pt x="1646" y="1235"/>
                  </a:lnTo>
                  <a:lnTo>
                    <a:pt x="1632" y="1283"/>
                  </a:lnTo>
                  <a:lnTo>
                    <a:pt x="1624" y="1333"/>
                  </a:lnTo>
                  <a:lnTo>
                    <a:pt x="1621" y="1382"/>
                  </a:lnTo>
                  <a:lnTo>
                    <a:pt x="1624" y="1433"/>
                  </a:lnTo>
                  <a:lnTo>
                    <a:pt x="1632" y="1481"/>
                  </a:lnTo>
                  <a:lnTo>
                    <a:pt x="1646" y="1529"/>
                  </a:lnTo>
                  <a:lnTo>
                    <a:pt x="1665" y="1577"/>
                  </a:lnTo>
                  <a:lnTo>
                    <a:pt x="1689" y="1622"/>
                  </a:lnTo>
                  <a:lnTo>
                    <a:pt x="1719" y="1665"/>
                  </a:lnTo>
                  <a:lnTo>
                    <a:pt x="1754" y="1705"/>
                  </a:lnTo>
                  <a:lnTo>
                    <a:pt x="1794" y="1740"/>
                  </a:lnTo>
                  <a:lnTo>
                    <a:pt x="1837" y="1770"/>
                  </a:lnTo>
                  <a:lnTo>
                    <a:pt x="1881" y="1794"/>
                  </a:lnTo>
                  <a:lnTo>
                    <a:pt x="1928" y="1813"/>
                  </a:lnTo>
                  <a:lnTo>
                    <a:pt x="1977" y="1826"/>
                  </a:lnTo>
                  <a:lnTo>
                    <a:pt x="2026" y="1835"/>
                  </a:lnTo>
                  <a:lnTo>
                    <a:pt x="2076" y="1837"/>
                  </a:lnTo>
                  <a:lnTo>
                    <a:pt x="2127" y="1835"/>
                  </a:lnTo>
                  <a:lnTo>
                    <a:pt x="2175" y="1826"/>
                  </a:lnTo>
                  <a:lnTo>
                    <a:pt x="2225" y="1813"/>
                  </a:lnTo>
                  <a:lnTo>
                    <a:pt x="2270" y="1794"/>
                  </a:lnTo>
                  <a:lnTo>
                    <a:pt x="2316" y="1770"/>
                  </a:lnTo>
                  <a:lnTo>
                    <a:pt x="2359" y="1740"/>
                  </a:lnTo>
                  <a:lnTo>
                    <a:pt x="2399" y="1705"/>
                  </a:lnTo>
                  <a:lnTo>
                    <a:pt x="2434" y="1665"/>
                  </a:lnTo>
                  <a:lnTo>
                    <a:pt x="2464" y="1622"/>
                  </a:lnTo>
                  <a:lnTo>
                    <a:pt x="2488" y="1577"/>
                  </a:lnTo>
                  <a:lnTo>
                    <a:pt x="2507" y="1529"/>
                  </a:lnTo>
                  <a:lnTo>
                    <a:pt x="2521" y="1481"/>
                  </a:lnTo>
                  <a:lnTo>
                    <a:pt x="2529" y="1433"/>
                  </a:lnTo>
                  <a:lnTo>
                    <a:pt x="2532" y="1382"/>
                  </a:lnTo>
                  <a:lnTo>
                    <a:pt x="2529" y="1333"/>
                  </a:lnTo>
                  <a:lnTo>
                    <a:pt x="2521" y="1283"/>
                  </a:lnTo>
                  <a:lnTo>
                    <a:pt x="2507" y="1235"/>
                  </a:lnTo>
                  <a:lnTo>
                    <a:pt x="2488" y="1188"/>
                  </a:lnTo>
                  <a:lnTo>
                    <a:pt x="2464" y="1143"/>
                  </a:lnTo>
                  <a:lnTo>
                    <a:pt x="2434" y="1101"/>
                  </a:lnTo>
                  <a:lnTo>
                    <a:pt x="2399" y="1061"/>
                  </a:lnTo>
                  <a:lnTo>
                    <a:pt x="2359" y="1026"/>
                  </a:lnTo>
                  <a:lnTo>
                    <a:pt x="2316" y="996"/>
                  </a:lnTo>
                  <a:lnTo>
                    <a:pt x="2270" y="972"/>
                  </a:lnTo>
                  <a:lnTo>
                    <a:pt x="2225" y="952"/>
                  </a:lnTo>
                  <a:lnTo>
                    <a:pt x="2175" y="939"/>
                  </a:lnTo>
                  <a:lnTo>
                    <a:pt x="2127" y="931"/>
                  </a:lnTo>
                  <a:lnTo>
                    <a:pt x="2076" y="928"/>
                  </a:lnTo>
                  <a:close/>
                  <a:moveTo>
                    <a:pt x="3322" y="0"/>
                  </a:moveTo>
                  <a:lnTo>
                    <a:pt x="3325" y="0"/>
                  </a:lnTo>
                  <a:lnTo>
                    <a:pt x="3351" y="2"/>
                  </a:lnTo>
                  <a:lnTo>
                    <a:pt x="3377" y="10"/>
                  </a:lnTo>
                  <a:lnTo>
                    <a:pt x="3401" y="23"/>
                  </a:lnTo>
                  <a:lnTo>
                    <a:pt x="3421" y="40"/>
                  </a:lnTo>
                  <a:lnTo>
                    <a:pt x="3438" y="60"/>
                  </a:lnTo>
                  <a:lnTo>
                    <a:pt x="3451" y="86"/>
                  </a:lnTo>
                  <a:lnTo>
                    <a:pt x="3459" y="111"/>
                  </a:lnTo>
                  <a:lnTo>
                    <a:pt x="3461" y="139"/>
                  </a:lnTo>
                  <a:lnTo>
                    <a:pt x="3460" y="194"/>
                  </a:lnTo>
                  <a:lnTo>
                    <a:pt x="3457" y="256"/>
                  </a:lnTo>
                  <a:lnTo>
                    <a:pt x="3454" y="323"/>
                  </a:lnTo>
                  <a:lnTo>
                    <a:pt x="3450" y="395"/>
                  </a:lnTo>
                  <a:lnTo>
                    <a:pt x="3444" y="471"/>
                  </a:lnTo>
                  <a:lnTo>
                    <a:pt x="3437" y="552"/>
                  </a:lnTo>
                  <a:lnTo>
                    <a:pt x="3427" y="635"/>
                  </a:lnTo>
                  <a:lnTo>
                    <a:pt x="3416" y="722"/>
                  </a:lnTo>
                  <a:lnTo>
                    <a:pt x="3404" y="811"/>
                  </a:lnTo>
                  <a:lnTo>
                    <a:pt x="3389" y="903"/>
                  </a:lnTo>
                  <a:lnTo>
                    <a:pt x="3372" y="997"/>
                  </a:lnTo>
                  <a:lnTo>
                    <a:pt x="3351" y="1091"/>
                  </a:lnTo>
                  <a:lnTo>
                    <a:pt x="3329" y="1187"/>
                  </a:lnTo>
                  <a:lnTo>
                    <a:pt x="3304" y="1283"/>
                  </a:lnTo>
                  <a:lnTo>
                    <a:pt x="3275" y="1380"/>
                  </a:lnTo>
                  <a:lnTo>
                    <a:pt x="3244" y="1475"/>
                  </a:lnTo>
                  <a:lnTo>
                    <a:pt x="3210" y="1569"/>
                  </a:lnTo>
                  <a:lnTo>
                    <a:pt x="3171" y="1663"/>
                  </a:lnTo>
                  <a:lnTo>
                    <a:pt x="3129" y="1755"/>
                  </a:lnTo>
                  <a:lnTo>
                    <a:pt x="3083" y="1845"/>
                  </a:lnTo>
                  <a:lnTo>
                    <a:pt x="3033" y="1932"/>
                  </a:lnTo>
                  <a:lnTo>
                    <a:pt x="2980" y="2015"/>
                  </a:lnTo>
                  <a:lnTo>
                    <a:pt x="2922" y="2094"/>
                  </a:lnTo>
                  <a:lnTo>
                    <a:pt x="2859" y="2172"/>
                  </a:lnTo>
                  <a:lnTo>
                    <a:pt x="2793" y="2243"/>
                  </a:lnTo>
                  <a:lnTo>
                    <a:pt x="2738" y="2296"/>
                  </a:lnTo>
                  <a:lnTo>
                    <a:pt x="2686" y="2346"/>
                  </a:lnTo>
                  <a:lnTo>
                    <a:pt x="2638" y="2390"/>
                  </a:lnTo>
                  <a:lnTo>
                    <a:pt x="2592" y="2431"/>
                  </a:lnTo>
                  <a:lnTo>
                    <a:pt x="2546" y="2469"/>
                  </a:lnTo>
                  <a:lnTo>
                    <a:pt x="2501" y="2504"/>
                  </a:lnTo>
                  <a:lnTo>
                    <a:pt x="2457" y="2538"/>
                  </a:lnTo>
                  <a:lnTo>
                    <a:pt x="2412" y="2571"/>
                  </a:lnTo>
                  <a:lnTo>
                    <a:pt x="2366" y="2603"/>
                  </a:lnTo>
                  <a:lnTo>
                    <a:pt x="2318" y="2635"/>
                  </a:lnTo>
                  <a:lnTo>
                    <a:pt x="2267" y="2668"/>
                  </a:lnTo>
                  <a:lnTo>
                    <a:pt x="2214" y="2702"/>
                  </a:lnTo>
                  <a:lnTo>
                    <a:pt x="2156" y="2738"/>
                  </a:lnTo>
                  <a:lnTo>
                    <a:pt x="2094" y="2777"/>
                  </a:lnTo>
                  <a:lnTo>
                    <a:pt x="2050" y="2804"/>
                  </a:lnTo>
                  <a:lnTo>
                    <a:pt x="2003" y="2833"/>
                  </a:lnTo>
                  <a:lnTo>
                    <a:pt x="1955" y="2865"/>
                  </a:lnTo>
                  <a:lnTo>
                    <a:pt x="1903" y="2897"/>
                  </a:lnTo>
                  <a:lnTo>
                    <a:pt x="1849" y="2931"/>
                  </a:lnTo>
                  <a:lnTo>
                    <a:pt x="1791" y="2969"/>
                  </a:lnTo>
                  <a:lnTo>
                    <a:pt x="1729" y="3007"/>
                  </a:lnTo>
                  <a:lnTo>
                    <a:pt x="1665" y="3049"/>
                  </a:lnTo>
                  <a:lnTo>
                    <a:pt x="1597" y="3094"/>
                  </a:lnTo>
                  <a:lnTo>
                    <a:pt x="1525" y="3142"/>
                  </a:lnTo>
                  <a:lnTo>
                    <a:pt x="1449" y="3193"/>
                  </a:lnTo>
                  <a:lnTo>
                    <a:pt x="1368" y="3247"/>
                  </a:lnTo>
                  <a:lnTo>
                    <a:pt x="1283" y="3304"/>
                  </a:lnTo>
                  <a:lnTo>
                    <a:pt x="1193" y="3366"/>
                  </a:lnTo>
                  <a:lnTo>
                    <a:pt x="1099" y="3431"/>
                  </a:lnTo>
                  <a:lnTo>
                    <a:pt x="1074" y="3445"/>
                  </a:lnTo>
                  <a:lnTo>
                    <a:pt x="1048" y="3453"/>
                  </a:lnTo>
                  <a:lnTo>
                    <a:pt x="1021" y="3456"/>
                  </a:lnTo>
                  <a:lnTo>
                    <a:pt x="994" y="3454"/>
                  </a:lnTo>
                  <a:lnTo>
                    <a:pt x="969" y="3445"/>
                  </a:lnTo>
                  <a:lnTo>
                    <a:pt x="946" y="3433"/>
                  </a:lnTo>
                  <a:lnTo>
                    <a:pt x="924" y="3415"/>
                  </a:lnTo>
                  <a:lnTo>
                    <a:pt x="40" y="2534"/>
                  </a:lnTo>
                  <a:lnTo>
                    <a:pt x="23" y="2512"/>
                  </a:lnTo>
                  <a:lnTo>
                    <a:pt x="10" y="2488"/>
                  </a:lnTo>
                  <a:lnTo>
                    <a:pt x="3" y="2463"/>
                  </a:lnTo>
                  <a:lnTo>
                    <a:pt x="0" y="2436"/>
                  </a:lnTo>
                  <a:lnTo>
                    <a:pt x="3" y="2408"/>
                  </a:lnTo>
                  <a:lnTo>
                    <a:pt x="11" y="2383"/>
                  </a:lnTo>
                  <a:lnTo>
                    <a:pt x="25" y="2359"/>
                  </a:lnTo>
                  <a:lnTo>
                    <a:pt x="90" y="2265"/>
                  </a:lnTo>
                  <a:lnTo>
                    <a:pt x="152" y="2175"/>
                  </a:lnTo>
                  <a:lnTo>
                    <a:pt x="210" y="2090"/>
                  </a:lnTo>
                  <a:lnTo>
                    <a:pt x="264" y="2010"/>
                  </a:lnTo>
                  <a:lnTo>
                    <a:pt x="315" y="1934"/>
                  </a:lnTo>
                  <a:lnTo>
                    <a:pt x="362" y="1861"/>
                  </a:lnTo>
                  <a:lnTo>
                    <a:pt x="407" y="1794"/>
                  </a:lnTo>
                  <a:lnTo>
                    <a:pt x="449" y="1729"/>
                  </a:lnTo>
                  <a:lnTo>
                    <a:pt x="489" y="1668"/>
                  </a:lnTo>
                  <a:lnTo>
                    <a:pt x="525" y="1610"/>
                  </a:lnTo>
                  <a:lnTo>
                    <a:pt x="560" y="1556"/>
                  </a:lnTo>
                  <a:lnTo>
                    <a:pt x="593" y="1504"/>
                  </a:lnTo>
                  <a:lnTo>
                    <a:pt x="624" y="1456"/>
                  </a:lnTo>
                  <a:lnTo>
                    <a:pt x="653" y="1409"/>
                  </a:lnTo>
                  <a:lnTo>
                    <a:pt x="681" y="1365"/>
                  </a:lnTo>
                  <a:lnTo>
                    <a:pt x="718" y="1303"/>
                  </a:lnTo>
                  <a:lnTo>
                    <a:pt x="755" y="1246"/>
                  </a:lnTo>
                  <a:lnTo>
                    <a:pt x="790" y="1193"/>
                  </a:lnTo>
                  <a:lnTo>
                    <a:pt x="822" y="1142"/>
                  </a:lnTo>
                  <a:lnTo>
                    <a:pt x="855" y="1094"/>
                  </a:lnTo>
                  <a:lnTo>
                    <a:pt x="886" y="1048"/>
                  </a:lnTo>
                  <a:lnTo>
                    <a:pt x="919" y="1002"/>
                  </a:lnTo>
                  <a:lnTo>
                    <a:pt x="953" y="957"/>
                  </a:lnTo>
                  <a:lnTo>
                    <a:pt x="989" y="914"/>
                  </a:lnTo>
                  <a:lnTo>
                    <a:pt x="1027" y="868"/>
                  </a:lnTo>
                  <a:lnTo>
                    <a:pt x="1068" y="822"/>
                  </a:lnTo>
                  <a:lnTo>
                    <a:pt x="1112" y="773"/>
                  </a:lnTo>
                  <a:lnTo>
                    <a:pt x="1161" y="722"/>
                  </a:lnTo>
                  <a:lnTo>
                    <a:pt x="1215" y="667"/>
                  </a:lnTo>
                  <a:lnTo>
                    <a:pt x="1287" y="601"/>
                  </a:lnTo>
                  <a:lnTo>
                    <a:pt x="1363" y="538"/>
                  </a:lnTo>
                  <a:lnTo>
                    <a:pt x="1442" y="480"/>
                  </a:lnTo>
                  <a:lnTo>
                    <a:pt x="1527" y="427"/>
                  </a:lnTo>
                  <a:lnTo>
                    <a:pt x="1613" y="378"/>
                  </a:lnTo>
                  <a:lnTo>
                    <a:pt x="1704" y="332"/>
                  </a:lnTo>
                  <a:lnTo>
                    <a:pt x="1794" y="290"/>
                  </a:lnTo>
                  <a:lnTo>
                    <a:pt x="1889" y="252"/>
                  </a:lnTo>
                  <a:lnTo>
                    <a:pt x="1983" y="217"/>
                  </a:lnTo>
                  <a:lnTo>
                    <a:pt x="2080" y="186"/>
                  </a:lnTo>
                  <a:lnTo>
                    <a:pt x="2175" y="157"/>
                  </a:lnTo>
                  <a:lnTo>
                    <a:pt x="2272" y="131"/>
                  </a:lnTo>
                  <a:lnTo>
                    <a:pt x="2367" y="110"/>
                  </a:lnTo>
                  <a:lnTo>
                    <a:pt x="2463" y="89"/>
                  </a:lnTo>
                  <a:lnTo>
                    <a:pt x="2556" y="72"/>
                  </a:lnTo>
                  <a:lnTo>
                    <a:pt x="2648" y="57"/>
                  </a:lnTo>
                  <a:lnTo>
                    <a:pt x="2737" y="45"/>
                  </a:lnTo>
                  <a:lnTo>
                    <a:pt x="2824" y="34"/>
                  </a:lnTo>
                  <a:lnTo>
                    <a:pt x="2909" y="24"/>
                  </a:lnTo>
                  <a:lnTo>
                    <a:pt x="2988" y="17"/>
                  </a:lnTo>
                  <a:lnTo>
                    <a:pt x="3065" y="11"/>
                  </a:lnTo>
                  <a:lnTo>
                    <a:pt x="3137" y="6"/>
                  </a:lnTo>
                  <a:lnTo>
                    <a:pt x="3204" y="3"/>
                  </a:lnTo>
                  <a:lnTo>
                    <a:pt x="3265" y="1"/>
                  </a:lnTo>
                  <a:lnTo>
                    <a:pt x="33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</p:grpSp>
    </p:spTree>
    <p:extLst>
      <p:ext uri="{BB962C8B-B14F-4D97-AF65-F5344CB8AC3E}">
        <p14:creationId xmlns:p14="http://schemas.microsoft.com/office/powerpoint/2010/main" val="725989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/>
      <p:bldP spid="214" grpId="0"/>
      <p:bldP spid="215" grpId="0"/>
      <p:bldP spid="216" grpId="0"/>
      <p:bldP spid="217" grpId="0"/>
      <p:bldP spid="218" grpId="0"/>
      <p:bldP spid="219" grpId="0"/>
      <p:bldP spid="220" grpId="0"/>
      <p:bldP spid="55" grpId="0" animBg="1"/>
      <p:bldP spid="6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稻壳儿_刀客儿出品_1">
            <a:extLst>
              <a:ext uri="{FF2B5EF4-FFF2-40B4-BE49-F238E27FC236}">
                <a16:creationId xmlns:a16="http://schemas.microsoft.com/office/drawing/2014/main" id="{98E900AD-51EE-4D4B-B468-72EDB75E3796}"/>
              </a:ext>
            </a:extLst>
          </p:cNvPr>
          <p:cNvSpPr/>
          <p:nvPr/>
        </p:nvSpPr>
        <p:spPr>
          <a:xfrm>
            <a:off x="8487239" y="6266328"/>
            <a:ext cx="2512066" cy="5916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+mn-ea"/>
              <a:sym typeface="+mn-lt"/>
            </a:endParaRPr>
          </a:p>
        </p:txBody>
      </p:sp>
      <p:sp>
        <p:nvSpPr>
          <p:cNvPr id="6" name="稻壳儿_刀客儿出品_2">
            <a:extLst>
              <a:ext uri="{FF2B5EF4-FFF2-40B4-BE49-F238E27FC236}">
                <a16:creationId xmlns:a16="http://schemas.microsoft.com/office/drawing/2014/main" id="{98E900AD-51EE-4D4B-B468-72EDB75E3796}"/>
              </a:ext>
            </a:extLst>
          </p:cNvPr>
          <p:cNvSpPr/>
          <p:nvPr/>
        </p:nvSpPr>
        <p:spPr>
          <a:xfrm>
            <a:off x="7209183" y="1"/>
            <a:ext cx="2512066" cy="5916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+mn-ea"/>
              <a:sym typeface="+mn-lt"/>
            </a:endParaRPr>
          </a:p>
        </p:txBody>
      </p:sp>
      <p:sp>
        <p:nvSpPr>
          <p:cNvPr id="7" name="稻壳儿_刀客儿出品_3">
            <a:extLst>
              <a:ext uri="{FF2B5EF4-FFF2-40B4-BE49-F238E27FC236}">
                <a16:creationId xmlns:a16="http://schemas.microsoft.com/office/drawing/2014/main" id="{8992CFD9-E876-4FBD-BC7A-E9E31CC686AF}"/>
              </a:ext>
            </a:extLst>
          </p:cNvPr>
          <p:cNvSpPr txBox="1"/>
          <p:nvPr/>
        </p:nvSpPr>
        <p:spPr>
          <a:xfrm>
            <a:off x="1476023" y="1397117"/>
            <a:ext cx="3057247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在这里添加标题</a:t>
            </a:r>
            <a:endParaRPr lang="en-US" sz="3200" b="1" dirty="0">
              <a:solidFill>
                <a:schemeClr val="accent5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8" name="稻壳儿_刀客儿出品_4">
            <a:extLst>
              <a:ext uri="{FF2B5EF4-FFF2-40B4-BE49-F238E27FC236}">
                <a16:creationId xmlns:a16="http://schemas.microsoft.com/office/drawing/2014/main" id="{DED07CEE-6D8B-47F7-8C6C-F0BD294CC9DC}"/>
              </a:ext>
            </a:extLst>
          </p:cNvPr>
          <p:cNvSpPr/>
          <p:nvPr/>
        </p:nvSpPr>
        <p:spPr>
          <a:xfrm>
            <a:off x="1489879" y="2011319"/>
            <a:ext cx="25458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spc="3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Add Your Text Here</a:t>
            </a:r>
            <a:endParaRPr lang="en-US" sz="1400" spc="3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稻壳儿_刀客儿出品_5"/>
          <p:cNvSpPr/>
          <p:nvPr/>
        </p:nvSpPr>
        <p:spPr>
          <a:xfrm rot="18900000">
            <a:off x="1652580" y="4555123"/>
            <a:ext cx="852494" cy="852494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0" name="稻壳儿_刀客儿出品_6"/>
          <p:cNvSpPr txBox="1"/>
          <p:nvPr/>
        </p:nvSpPr>
        <p:spPr>
          <a:xfrm>
            <a:off x="2726200" y="4803498"/>
            <a:ext cx="3029007" cy="61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Maecenas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pellentesque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ac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orci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vitae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lobortis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 In efficitur sodales est, eu</a:t>
            </a:r>
          </a:p>
        </p:txBody>
      </p:sp>
      <p:sp>
        <p:nvSpPr>
          <p:cNvPr id="11" name="稻壳儿_刀客儿出品_7"/>
          <p:cNvSpPr txBox="1"/>
          <p:nvPr/>
        </p:nvSpPr>
        <p:spPr>
          <a:xfrm>
            <a:off x="2726200" y="4504040"/>
            <a:ext cx="1441420" cy="30777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在这里添加标题</a:t>
            </a:r>
            <a:endParaRPr lang="en-US" sz="1400" b="1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grpSp>
        <p:nvGrpSpPr>
          <p:cNvPr id="12" name="稻壳儿_刀客儿出品_8"/>
          <p:cNvGrpSpPr/>
          <p:nvPr/>
        </p:nvGrpSpPr>
        <p:grpSpPr>
          <a:xfrm>
            <a:off x="1868483" y="4770233"/>
            <a:ext cx="420688" cy="422275"/>
            <a:chOff x="1298575" y="588963"/>
            <a:chExt cx="420688" cy="422275"/>
          </a:xfrm>
          <a:solidFill>
            <a:schemeClr val="bg1"/>
          </a:solidFill>
        </p:grpSpPr>
        <p:sp>
          <p:nvSpPr>
            <p:cNvPr id="13" name="稻壳儿_刀客儿出品_8_1"/>
            <p:cNvSpPr>
              <a:spLocks noEditPoints="1"/>
            </p:cNvSpPr>
            <p:nvPr/>
          </p:nvSpPr>
          <p:spPr bwMode="auto">
            <a:xfrm>
              <a:off x="1298575" y="588963"/>
              <a:ext cx="420688" cy="422275"/>
            </a:xfrm>
            <a:custGeom>
              <a:avLst/>
              <a:gdLst>
                <a:gd name="T0" fmla="*/ 64 w 112"/>
                <a:gd name="T1" fmla="*/ 12 h 112"/>
                <a:gd name="T2" fmla="*/ 78 w 112"/>
                <a:gd name="T3" fmla="*/ 23 h 112"/>
                <a:gd name="T4" fmla="*/ 84 w 112"/>
                <a:gd name="T5" fmla="*/ 18 h 112"/>
                <a:gd name="T6" fmla="*/ 93 w 112"/>
                <a:gd name="T7" fmla="*/ 25 h 112"/>
                <a:gd name="T8" fmla="*/ 89 w 112"/>
                <a:gd name="T9" fmla="*/ 34 h 112"/>
                <a:gd name="T10" fmla="*/ 100 w 112"/>
                <a:gd name="T11" fmla="*/ 48 h 112"/>
                <a:gd name="T12" fmla="*/ 104 w 112"/>
                <a:gd name="T13" fmla="*/ 60 h 112"/>
                <a:gd name="T14" fmla="*/ 95 w 112"/>
                <a:gd name="T15" fmla="*/ 64 h 112"/>
                <a:gd name="T16" fmla="*/ 93 w 112"/>
                <a:gd name="T17" fmla="*/ 81 h 112"/>
                <a:gd name="T18" fmla="*/ 87 w 112"/>
                <a:gd name="T19" fmla="*/ 93 h 112"/>
                <a:gd name="T20" fmla="*/ 81 w 112"/>
                <a:gd name="T21" fmla="*/ 93 h 112"/>
                <a:gd name="T22" fmla="*/ 64 w 112"/>
                <a:gd name="T23" fmla="*/ 95 h 112"/>
                <a:gd name="T24" fmla="*/ 60 w 112"/>
                <a:gd name="T25" fmla="*/ 104 h 112"/>
                <a:gd name="T26" fmla="*/ 48 w 112"/>
                <a:gd name="T27" fmla="*/ 100 h 112"/>
                <a:gd name="T28" fmla="*/ 34 w 112"/>
                <a:gd name="T29" fmla="*/ 89 h 112"/>
                <a:gd name="T30" fmla="*/ 28 w 112"/>
                <a:gd name="T31" fmla="*/ 94 h 112"/>
                <a:gd name="T32" fmla="*/ 19 w 112"/>
                <a:gd name="T33" fmla="*/ 87 h 112"/>
                <a:gd name="T34" fmla="*/ 23 w 112"/>
                <a:gd name="T35" fmla="*/ 78 h 112"/>
                <a:gd name="T36" fmla="*/ 12 w 112"/>
                <a:gd name="T37" fmla="*/ 64 h 112"/>
                <a:gd name="T38" fmla="*/ 8 w 112"/>
                <a:gd name="T39" fmla="*/ 52 h 112"/>
                <a:gd name="T40" fmla="*/ 17 w 112"/>
                <a:gd name="T41" fmla="*/ 48 h 112"/>
                <a:gd name="T42" fmla="*/ 19 w 112"/>
                <a:gd name="T43" fmla="*/ 31 h 112"/>
                <a:gd name="T44" fmla="*/ 25 w 112"/>
                <a:gd name="T45" fmla="*/ 19 h 112"/>
                <a:gd name="T46" fmla="*/ 31 w 112"/>
                <a:gd name="T47" fmla="*/ 19 h 112"/>
                <a:gd name="T48" fmla="*/ 48 w 112"/>
                <a:gd name="T49" fmla="*/ 17 h 112"/>
                <a:gd name="T50" fmla="*/ 52 w 112"/>
                <a:gd name="T51" fmla="*/ 8 h 112"/>
                <a:gd name="T52" fmla="*/ 60 w 112"/>
                <a:gd name="T53" fmla="*/ 0 h 112"/>
                <a:gd name="T54" fmla="*/ 40 w 112"/>
                <a:gd name="T55" fmla="*/ 11 h 112"/>
                <a:gd name="T56" fmla="*/ 28 w 112"/>
                <a:gd name="T57" fmla="*/ 10 h 112"/>
                <a:gd name="T58" fmla="*/ 14 w 112"/>
                <a:gd name="T59" fmla="*/ 19 h 112"/>
                <a:gd name="T60" fmla="*/ 13 w 112"/>
                <a:gd name="T61" fmla="*/ 35 h 112"/>
                <a:gd name="T62" fmla="*/ 0 w 112"/>
                <a:gd name="T63" fmla="*/ 52 h 112"/>
                <a:gd name="T64" fmla="*/ 11 w 112"/>
                <a:gd name="T65" fmla="*/ 72 h 112"/>
                <a:gd name="T66" fmla="*/ 10 w 112"/>
                <a:gd name="T67" fmla="*/ 84 h 112"/>
                <a:gd name="T68" fmla="*/ 19 w 112"/>
                <a:gd name="T69" fmla="*/ 98 h 112"/>
                <a:gd name="T70" fmla="*/ 35 w 112"/>
                <a:gd name="T71" fmla="*/ 99 h 112"/>
                <a:gd name="T72" fmla="*/ 52 w 112"/>
                <a:gd name="T73" fmla="*/ 112 h 112"/>
                <a:gd name="T74" fmla="*/ 72 w 112"/>
                <a:gd name="T75" fmla="*/ 101 h 112"/>
                <a:gd name="T76" fmla="*/ 84 w 112"/>
                <a:gd name="T77" fmla="*/ 102 h 112"/>
                <a:gd name="T78" fmla="*/ 98 w 112"/>
                <a:gd name="T79" fmla="*/ 93 h 112"/>
                <a:gd name="T80" fmla="*/ 99 w 112"/>
                <a:gd name="T81" fmla="*/ 77 h 112"/>
                <a:gd name="T82" fmla="*/ 112 w 112"/>
                <a:gd name="T83" fmla="*/ 60 h 112"/>
                <a:gd name="T84" fmla="*/ 101 w 112"/>
                <a:gd name="T85" fmla="*/ 40 h 112"/>
                <a:gd name="T86" fmla="*/ 102 w 112"/>
                <a:gd name="T87" fmla="*/ 28 h 112"/>
                <a:gd name="T88" fmla="*/ 93 w 112"/>
                <a:gd name="T89" fmla="*/ 14 h 112"/>
                <a:gd name="T90" fmla="*/ 77 w 112"/>
                <a:gd name="T91" fmla="*/ 13 h 112"/>
                <a:gd name="T92" fmla="*/ 60 w 112"/>
                <a:gd name="T9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2" h="112">
                  <a:moveTo>
                    <a:pt x="60" y="8"/>
                  </a:moveTo>
                  <a:cubicBezTo>
                    <a:pt x="62" y="8"/>
                    <a:pt x="64" y="10"/>
                    <a:pt x="64" y="12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9" y="18"/>
                    <a:pt x="74" y="20"/>
                    <a:pt x="78" y="23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2" y="18"/>
                    <a:pt x="83" y="18"/>
                    <a:pt x="84" y="18"/>
                  </a:cubicBezTo>
                  <a:cubicBezTo>
                    <a:pt x="85" y="18"/>
                    <a:pt x="86" y="18"/>
                    <a:pt x="87" y="19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4" y="26"/>
                    <a:pt x="94" y="29"/>
                    <a:pt x="93" y="31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92" y="38"/>
                    <a:pt x="94" y="43"/>
                    <a:pt x="95" y="48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2" y="48"/>
                    <a:pt x="104" y="50"/>
                    <a:pt x="104" y="52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4" y="62"/>
                    <a:pt x="102" y="64"/>
                    <a:pt x="100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4" y="69"/>
                    <a:pt x="92" y="74"/>
                    <a:pt x="89" y="78"/>
                  </a:cubicBezTo>
                  <a:cubicBezTo>
                    <a:pt x="93" y="81"/>
                    <a:pt x="93" y="81"/>
                    <a:pt x="93" y="81"/>
                  </a:cubicBezTo>
                  <a:cubicBezTo>
                    <a:pt x="94" y="83"/>
                    <a:pt x="94" y="86"/>
                    <a:pt x="93" y="87"/>
                  </a:cubicBezTo>
                  <a:cubicBezTo>
                    <a:pt x="87" y="93"/>
                    <a:pt x="87" y="93"/>
                    <a:pt x="87" y="93"/>
                  </a:cubicBezTo>
                  <a:cubicBezTo>
                    <a:pt x="86" y="94"/>
                    <a:pt x="85" y="94"/>
                    <a:pt x="84" y="94"/>
                  </a:cubicBezTo>
                  <a:cubicBezTo>
                    <a:pt x="83" y="94"/>
                    <a:pt x="82" y="94"/>
                    <a:pt x="81" y="93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4" y="92"/>
                    <a:pt x="69" y="94"/>
                    <a:pt x="64" y="95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4" y="102"/>
                    <a:pt x="62" y="104"/>
                    <a:pt x="60" y="104"/>
                  </a:cubicBezTo>
                  <a:cubicBezTo>
                    <a:pt x="52" y="104"/>
                    <a:pt x="52" y="104"/>
                    <a:pt x="52" y="104"/>
                  </a:cubicBezTo>
                  <a:cubicBezTo>
                    <a:pt x="50" y="104"/>
                    <a:pt x="48" y="102"/>
                    <a:pt x="48" y="100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43" y="94"/>
                    <a:pt x="38" y="92"/>
                    <a:pt x="34" y="89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30" y="94"/>
                    <a:pt x="29" y="94"/>
                    <a:pt x="28" y="94"/>
                  </a:cubicBezTo>
                  <a:cubicBezTo>
                    <a:pt x="27" y="94"/>
                    <a:pt x="26" y="94"/>
                    <a:pt x="25" y="93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3"/>
                    <a:pt x="19" y="81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20" y="74"/>
                    <a:pt x="18" y="69"/>
                    <a:pt x="17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0" y="64"/>
                    <a:pt x="8" y="62"/>
                    <a:pt x="8" y="60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0"/>
                    <a:pt x="10" y="48"/>
                    <a:pt x="12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43"/>
                    <a:pt x="20" y="38"/>
                    <a:pt x="23" y="34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29"/>
                    <a:pt x="18" y="26"/>
                    <a:pt x="19" y="25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8"/>
                    <a:pt x="27" y="18"/>
                    <a:pt x="28" y="18"/>
                  </a:cubicBezTo>
                  <a:cubicBezTo>
                    <a:pt x="29" y="18"/>
                    <a:pt x="30" y="18"/>
                    <a:pt x="31" y="19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8" y="20"/>
                    <a:pt x="43" y="18"/>
                    <a:pt x="48" y="1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0"/>
                    <a:pt x="50" y="8"/>
                    <a:pt x="52" y="8"/>
                  </a:cubicBezTo>
                  <a:cubicBezTo>
                    <a:pt x="60" y="8"/>
                    <a:pt x="60" y="8"/>
                    <a:pt x="60" y="8"/>
                  </a:cubicBezTo>
                  <a:moveTo>
                    <a:pt x="6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46" y="0"/>
                    <a:pt x="41" y="5"/>
                    <a:pt x="40" y="11"/>
                  </a:cubicBezTo>
                  <a:cubicBezTo>
                    <a:pt x="38" y="11"/>
                    <a:pt x="37" y="12"/>
                    <a:pt x="35" y="13"/>
                  </a:cubicBezTo>
                  <a:cubicBezTo>
                    <a:pt x="33" y="11"/>
                    <a:pt x="31" y="10"/>
                    <a:pt x="28" y="10"/>
                  </a:cubicBezTo>
                  <a:cubicBezTo>
                    <a:pt x="25" y="10"/>
                    <a:pt x="21" y="11"/>
                    <a:pt x="19" y="14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1" y="22"/>
                    <a:pt x="10" y="25"/>
                    <a:pt x="10" y="28"/>
                  </a:cubicBezTo>
                  <a:cubicBezTo>
                    <a:pt x="10" y="31"/>
                    <a:pt x="11" y="33"/>
                    <a:pt x="13" y="35"/>
                  </a:cubicBezTo>
                  <a:cubicBezTo>
                    <a:pt x="12" y="37"/>
                    <a:pt x="11" y="38"/>
                    <a:pt x="11" y="40"/>
                  </a:cubicBezTo>
                  <a:cubicBezTo>
                    <a:pt x="5" y="41"/>
                    <a:pt x="0" y="46"/>
                    <a:pt x="0" y="52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6"/>
                    <a:pt x="5" y="71"/>
                    <a:pt x="11" y="72"/>
                  </a:cubicBezTo>
                  <a:cubicBezTo>
                    <a:pt x="11" y="74"/>
                    <a:pt x="12" y="75"/>
                    <a:pt x="13" y="77"/>
                  </a:cubicBezTo>
                  <a:cubicBezTo>
                    <a:pt x="11" y="79"/>
                    <a:pt x="10" y="81"/>
                    <a:pt x="10" y="84"/>
                  </a:cubicBezTo>
                  <a:cubicBezTo>
                    <a:pt x="10" y="87"/>
                    <a:pt x="11" y="91"/>
                    <a:pt x="14" y="93"/>
                  </a:cubicBezTo>
                  <a:cubicBezTo>
                    <a:pt x="19" y="98"/>
                    <a:pt x="19" y="98"/>
                    <a:pt x="19" y="98"/>
                  </a:cubicBezTo>
                  <a:cubicBezTo>
                    <a:pt x="21" y="101"/>
                    <a:pt x="25" y="102"/>
                    <a:pt x="28" y="102"/>
                  </a:cubicBezTo>
                  <a:cubicBezTo>
                    <a:pt x="31" y="102"/>
                    <a:pt x="33" y="101"/>
                    <a:pt x="35" y="99"/>
                  </a:cubicBezTo>
                  <a:cubicBezTo>
                    <a:pt x="37" y="100"/>
                    <a:pt x="38" y="101"/>
                    <a:pt x="40" y="101"/>
                  </a:cubicBezTo>
                  <a:cubicBezTo>
                    <a:pt x="41" y="107"/>
                    <a:pt x="46" y="112"/>
                    <a:pt x="52" y="112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6" y="112"/>
                    <a:pt x="71" y="107"/>
                    <a:pt x="72" y="101"/>
                  </a:cubicBezTo>
                  <a:cubicBezTo>
                    <a:pt x="74" y="101"/>
                    <a:pt x="75" y="100"/>
                    <a:pt x="77" y="99"/>
                  </a:cubicBezTo>
                  <a:cubicBezTo>
                    <a:pt x="79" y="101"/>
                    <a:pt x="81" y="102"/>
                    <a:pt x="84" y="102"/>
                  </a:cubicBezTo>
                  <a:cubicBezTo>
                    <a:pt x="87" y="102"/>
                    <a:pt x="91" y="101"/>
                    <a:pt x="93" y="98"/>
                  </a:cubicBezTo>
                  <a:cubicBezTo>
                    <a:pt x="98" y="93"/>
                    <a:pt x="98" y="93"/>
                    <a:pt x="98" y="93"/>
                  </a:cubicBezTo>
                  <a:cubicBezTo>
                    <a:pt x="101" y="91"/>
                    <a:pt x="102" y="87"/>
                    <a:pt x="102" y="84"/>
                  </a:cubicBezTo>
                  <a:cubicBezTo>
                    <a:pt x="102" y="81"/>
                    <a:pt x="101" y="79"/>
                    <a:pt x="99" y="77"/>
                  </a:cubicBezTo>
                  <a:cubicBezTo>
                    <a:pt x="100" y="75"/>
                    <a:pt x="101" y="74"/>
                    <a:pt x="101" y="72"/>
                  </a:cubicBezTo>
                  <a:cubicBezTo>
                    <a:pt x="107" y="71"/>
                    <a:pt x="112" y="66"/>
                    <a:pt x="112" y="60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46"/>
                    <a:pt x="107" y="41"/>
                    <a:pt x="101" y="40"/>
                  </a:cubicBezTo>
                  <a:cubicBezTo>
                    <a:pt x="101" y="38"/>
                    <a:pt x="100" y="37"/>
                    <a:pt x="99" y="35"/>
                  </a:cubicBezTo>
                  <a:cubicBezTo>
                    <a:pt x="101" y="33"/>
                    <a:pt x="102" y="31"/>
                    <a:pt x="102" y="28"/>
                  </a:cubicBezTo>
                  <a:cubicBezTo>
                    <a:pt x="102" y="25"/>
                    <a:pt x="101" y="22"/>
                    <a:pt x="98" y="19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1" y="11"/>
                    <a:pt x="87" y="10"/>
                    <a:pt x="84" y="10"/>
                  </a:cubicBezTo>
                  <a:cubicBezTo>
                    <a:pt x="81" y="10"/>
                    <a:pt x="79" y="11"/>
                    <a:pt x="77" y="13"/>
                  </a:cubicBezTo>
                  <a:cubicBezTo>
                    <a:pt x="75" y="12"/>
                    <a:pt x="74" y="11"/>
                    <a:pt x="72" y="11"/>
                  </a:cubicBezTo>
                  <a:cubicBezTo>
                    <a:pt x="71" y="5"/>
                    <a:pt x="66" y="0"/>
                    <a:pt x="6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14" name="稻壳儿_刀客儿出品_8_2"/>
            <p:cNvSpPr>
              <a:spLocks noEditPoints="1"/>
            </p:cNvSpPr>
            <p:nvPr/>
          </p:nvSpPr>
          <p:spPr bwMode="auto">
            <a:xfrm>
              <a:off x="1411288" y="701675"/>
              <a:ext cx="195263" cy="196850"/>
            </a:xfrm>
            <a:custGeom>
              <a:avLst/>
              <a:gdLst>
                <a:gd name="T0" fmla="*/ 26 w 52"/>
                <a:gd name="T1" fmla="*/ 52 h 52"/>
                <a:gd name="T2" fmla="*/ 0 w 52"/>
                <a:gd name="T3" fmla="*/ 26 h 52"/>
                <a:gd name="T4" fmla="*/ 26 w 52"/>
                <a:gd name="T5" fmla="*/ 0 h 52"/>
                <a:gd name="T6" fmla="*/ 52 w 52"/>
                <a:gd name="T7" fmla="*/ 26 h 52"/>
                <a:gd name="T8" fmla="*/ 26 w 52"/>
                <a:gd name="T9" fmla="*/ 52 h 52"/>
                <a:gd name="T10" fmla="*/ 26 w 52"/>
                <a:gd name="T11" fmla="*/ 4 h 52"/>
                <a:gd name="T12" fmla="*/ 4 w 52"/>
                <a:gd name="T13" fmla="*/ 26 h 52"/>
                <a:gd name="T14" fmla="*/ 26 w 52"/>
                <a:gd name="T15" fmla="*/ 48 h 52"/>
                <a:gd name="T16" fmla="*/ 48 w 52"/>
                <a:gd name="T17" fmla="*/ 26 h 52"/>
                <a:gd name="T18" fmla="*/ 26 w 52"/>
                <a:gd name="T19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26" y="52"/>
                  </a:moveTo>
                  <a:cubicBezTo>
                    <a:pt x="12" y="52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40" y="0"/>
                    <a:pt x="52" y="12"/>
                    <a:pt x="52" y="26"/>
                  </a:cubicBezTo>
                  <a:cubicBezTo>
                    <a:pt x="52" y="40"/>
                    <a:pt x="40" y="52"/>
                    <a:pt x="26" y="52"/>
                  </a:cubicBezTo>
                  <a:close/>
                  <a:moveTo>
                    <a:pt x="26" y="4"/>
                  </a:moveTo>
                  <a:cubicBezTo>
                    <a:pt x="14" y="4"/>
                    <a:pt x="4" y="14"/>
                    <a:pt x="4" y="26"/>
                  </a:cubicBezTo>
                  <a:cubicBezTo>
                    <a:pt x="4" y="38"/>
                    <a:pt x="14" y="48"/>
                    <a:pt x="26" y="48"/>
                  </a:cubicBezTo>
                  <a:cubicBezTo>
                    <a:pt x="38" y="48"/>
                    <a:pt x="48" y="38"/>
                    <a:pt x="48" y="26"/>
                  </a:cubicBezTo>
                  <a:cubicBezTo>
                    <a:pt x="48" y="14"/>
                    <a:pt x="38" y="4"/>
                    <a:pt x="2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15" name="稻壳儿_刀客儿出品_8_3"/>
            <p:cNvSpPr>
              <a:spLocks noEditPoints="1"/>
            </p:cNvSpPr>
            <p:nvPr/>
          </p:nvSpPr>
          <p:spPr bwMode="auto">
            <a:xfrm>
              <a:off x="1455738" y="747713"/>
              <a:ext cx="106363" cy="106363"/>
            </a:xfrm>
            <a:custGeom>
              <a:avLst/>
              <a:gdLst>
                <a:gd name="T0" fmla="*/ 14 w 28"/>
                <a:gd name="T1" fmla="*/ 28 h 28"/>
                <a:gd name="T2" fmla="*/ 0 w 28"/>
                <a:gd name="T3" fmla="*/ 14 h 28"/>
                <a:gd name="T4" fmla="*/ 14 w 28"/>
                <a:gd name="T5" fmla="*/ 0 h 28"/>
                <a:gd name="T6" fmla="*/ 28 w 28"/>
                <a:gd name="T7" fmla="*/ 14 h 28"/>
                <a:gd name="T8" fmla="*/ 14 w 28"/>
                <a:gd name="T9" fmla="*/ 28 h 28"/>
                <a:gd name="T10" fmla="*/ 14 w 28"/>
                <a:gd name="T11" fmla="*/ 4 h 28"/>
                <a:gd name="T12" fmla="*/ 4 w 28"/>
                <a:gd name="T13" fmla="*/ 14 h 28"/>
                <a:gd name="T14" fmla="*/ 14 w 28"/>
                <a:gd name="T15" fmla="*/ 24 h 28"/>
                <a:gd name="T16" fmla="*/ 24 w 28"/>
                <a:gd name="T17" fmla="*/ 14 h 28"/>
                <a:gd name="T18" fmla="*/ 14 w 28"/>
                <a:gd name="T19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2"/>
                    <a:pt x="22" y="28"/>
                    <a:pt x="14" y="28"/>
                  </a:cubicBezTo>
                  <a:close/>
                  <a:moveTo>
                    <a:pt x="14" y="4"/>
                  </a:moveTo>
                  <a:cubicBezTo>
                    <a:pt x="8" y="4"/>
                    <a:pt x="4" y="8"/>
                    <a:pt x="4" y="14"/>
                  </a:cubicBezTo>
                  <a:cubicBezTo>
                    <a:pt x="4" y="20"/>
                    <a:pt x="8" y="24"/>
                    <a:pt x="14" y="24"/>
                  </a:cubicBezTo>
                  <a:cubicBezTo>
                    <a:pt x="20" y="24"/>
                    <a:pt x="24" y="20"/>
                    <a:pt x="24" y="14"/>
                  </a:cubicBezTo>
                  <a:cubicBezTo>
                    <a:pt x="24" y="8"/>
                    <a:pt x="20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16" name="稻壳儿_刀客儿出品_9"/>
          <p:cNvSpPr txBox="1"/>
          <p:nvPr/>
        </p:nvSpPr>
        <p:spPr>
          <a:xfrm>
            <a:off x="1476022" y="2656901"/>
            <a:ext cx="4279186" cy="1442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Interactively transform cutting-edge intellectual capital after sticky e-commerce. Dramatically generate user-centric portals without timely functionalities. Interactively procrastinate backward-compatible web services without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4" name="稻壳儿_刀客儿出品_10">
            <a:extLst>
              <a:ext uri="{FF2B5EF4-FFF2-40B4-BE49-F238E27FC236}">
                <a16:creationId xmlns:a16="http://schemas.microsoft.com/office/drawing/2014/main" id="{3A2C2D03-1BA6-493F-AF2D-D737AB63F60D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85" b="107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0157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animBg="1"/>
      <p:bldP spid="10" grpId="0"/>
      <p:bldP spid="11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稻壳儿_刀客儿出品_1">
            <a:extLst>
              <a:ext uri="{FF2B5EF4-FFF2-40B4-BE49-F238E27FC236}">
                <a16:creationId xmlns:a16="http://schemas.microsoft.com/office/drawing/2014/main" id="{DE4F6E38-32C3-4E56-B17D-23CEF91A7BA2}"/>
              </a:ext>
            </a:extLst>
          </p:cNvPr>
          <p:cNvSpPr/>
          <p:nvPr/>
        </p:nvSpPr>
        <p:spPr>
          <a:xfrm>
            <a:off x="1191604" y="844062"/>
            <a:ext cx="9808792" cy="5169876"/>
          </a:xfrm>
          <a:prstGeom prst="roundRect">
            <a:avLst>
              <a:gd name="adj" fmla="val 5586"/>
            </a:avLst>
          </a:prstGeom>
          <a:solidFill>
            <a:schemeClr val="bg1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dirty="0"/>
          </a:p>
        </p:txBody>
      </p:sp>
      <p:sp>
        <p:nvSpPr>
          <p:cNvPr id="15" name="稻壳儿_刀客儿出品_2">
            <a:extLst>
              <a:ext uri="{FF2B5EF4-FFF2-40B4-BE49-F238E27FC236}">
                <a16:creationId xmlns:a16="http://schemas.microsoft.com/office/drawing/2014/main" id="{389ACE32-C8A7-431A-9545-29080033378A}"/>
              </a:ext>
            </a:extLst>
          </p:cNvPr>
          <p:cNvSpPr txBox="1"/>
          <p:nvPr/>
        </p:nvSpPr>
        <p:spPr>
          <a:xfrm>
            <a:off x="5312625" y="1291181"/>
            <a:ext cx="1566752" cy="925511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accent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目录</a:t>
            </a:r>
            <a:endParaRPr lang="en-US" sz="5400" dirty="0">
              <a:solidFill>
                <a:schemeClr val="accent1"/>
              </a:solidFill>
              <a:latin typeface="汉仪尚巍手书W" panose="00020600040101010101" pitchFamily="18" charset="-122"/>
              <a:ea typeface="汉仪尚巍手书W" panose="00020600040101010101" pitchFamily="18" charset="-122"/>
            </a:endParaRPr>
          </a:p>
        </p:txBody>
      </p:sp>
      <p:sp>
        <p:nvSpPr>
          <p:cNvPr id="18" name="稻壳儿_刀客儿出品_3">
            <a:extLst>
              <a:ext uri="{FF2B5EF4-FFF2-40B4-BE49-F238E27FC236}">
                <a16:creationId xmlns:a16="http://schemas.microsoft.com/office/drawing/2014/main" id="{57454989-B564-473E-869C-347B925E5D94}"/>
              </a:ext>
            </a:extLst>
          </p:cNvPr>
          <p:cNvSpPr/>
          <p:nvPr/>
        </p:nvSpPr>
        <p:spPr>
          <a:xfrm>
            <a:off x="2376540" y="3257165"/>
            <a:ext cx="1373401" cy="40011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/>
          </a:p>
        </p:txBody>
      </p:sp>
      <p:sp>
        <p:nvSpPr>
          <p:cNvPr id="17" name="稻壳儿_刀客儿出品_4">
            <a:extLst>
              <a:ext uri="{FF2B5EF4-FFF2-40B4-BE49-F238E27FC236}">
                <a16:creationId xmlns:a16="http://schemas.microsoft.com/office/drawing/2014/main" id="{38826B29-C4E6-4489-9325-91A83B567553}"/>
              </a:ext>
            </a:extLst>
          </p:cNvPr>
          <p:cNvSpPr txBox="1"/>
          <p:nvPr/>
        </p:nvSpPr>
        <p:spPr>
          <a:xfrm>
            <a:off x="2498693" y="3257165"/>
            <a:ext cx="1129095" cy="400110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Part.01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稻壳儿_刀客儿出品_5">
            <a:extLst>
              <a:ext uri="{FF2B5EF4-FFF2-40B4-BE49-F238E27FC236}">
                <a16:creationId xmlns:a16="http://schemas.microsoft.com/office/drawing/2014/main" id="{49C8959D-CC8A-4EE8-858F-DA7CB19BF6B2}"/>
              </a:ext>
            </a:extLst>
          </p:cNvPr>
          <p:cNvSpPr/>
          <p:nvPr/>
        </p:nvSpPr>
        <p:spPr>
          <a:xfrm>
            <a:off x="4333244" y="3257165"/>
            <a:ext cx="1373401" cy="40011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/>
          </a:p>
        </p:txBody>
      </p:sp>
      <p:sp>
        <p:nvSpPr>
          <p:cNvPr id="11" name="稻壳儿_刀客儿出品_6">
            <a:extLst>
              <a:ext uri="{FF2B5EF4-FFF2-40B4-BE49-F238E27FC236}">
                <a16:creationId xmlns:a16="http://schemas.microsoft.com/office/drawing/2014/main" id="{85601553-E38F-494C-B782-9EA41E12F681}"/>
              </a:ext>
            </a:extLst>
          </p:cNvPr>
          <p:cNvSpPr txBox="1"/>
          <p:nvPr/>
        </p:nvSpPr>
        <p:spPr>
          <a:xfrm>
            <a:off x="4455397" y="3257165"/>
            <a:ext cx="1129095" cy="400110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Part.02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稻壳儿_刀客儿出品_7">
            <a:extLst>
              <a:ext uri="{FF2B5EF4-FFF2-40B4-BE49-F238E27FC236}">
                <a16:creationId xmlns:a16="http://schemas.microsoft.com/office/drawing/2014/main" id="{4407F84E-A967-4690-8E4B-76C39D98FF2B}"/>
              </a:ext>
            </a:extLst>
          </p:cNvPr>
          <p:cNvSpPr/>
          <p:nvPr/>
        </p:nvSpPr>
        <p:spPr>
          <a:xfrm>
            <a:off x="6289948" y="3257165"/>
            <a:ext cx="1373401" cy="40011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/>
          </a:p>
        </p:txBody>
      </p:sp>
      <p:sp>
        <p:nvSpPr>
          <p:cNvPr id="19" name="稻壳儿_刀客儿出品_8">
            <a:extLst>
              <a:ext uri="{FF2B5EF4-FFF2-40B4-BE49-F238E27FC236}">
                <a16:creationId xmlns:a16="http://schemas.microsoft.com/office/drawing/2014/main" id="{7A66AD9E-38BA-4352-A7FE-022C76537F9E}"/>
              </a:ext>
            </a:extLst>
          </p:cNvPr>
          <p:cNvSpPr txBox="1"/>
          <p:nvPr/>
        </p:nvSpPr>
        <p:spPr>
          <a:xfrm>
            <a:off x="6412101" y="3257165"/>
            <a:ext cx="1129095" cy="400110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Part.03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0" name="稻壳儿_刀客儿出品_9">
            <a:extLst>
              <a:ext uri="{FF2B5EF4-FFF2-40B4-BE49-F238E27FC236}">
                <a16:creationId xmlns:a16="http://schemas.microsoft.com/office/drawing/2014/main" id="{2027E9AE-F161-45BA-80D3-5F7AFD207207}"/>
              </a:ext>
            </a:extLst>
          </p:cNvPr>
          <p:cNvSpPr/>
          <p:nvPr/>
        </p:nvSpPr>
        <p:spPr>
          <a:xfrm>
            <a:off x="8246652" y="3257165"/>
            <a:ext cx="1373401" cy="40011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/>
          </a:p>
        </p:txBody>
      </p:sp>
      <p:sp>
        <p:nvSpPr>
          <p:cNvPr id="21" name="稻壳儿_刀客儿出品_10">
            <a:extLst>
              <a:ext uri="{FF2B5EF4-FFF2-40B4-BE49-F238E27FC236}">
                <a16:creationId xmlns:a16="http://schemas.microsoft.com/office/drawing/2014/main" id="{656E61F9-7A4E-454E-9BC4-1D9A08BEC802}"/>
              </a:ext>
            </a:extLst>
          </p:cNvPr>
          <p:cNvSpPr txBox="1"/>
          <p:nvPr/>
        </p:nvSpPr>
        <p:spPr>
          <a:xfrm>
            <a:off x="8368805" y="3257165"/>
            <a:ext cx="1129095" cy="400110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Part.04</a:t>
            </a: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3" name="稻壳儿_刀客儿出品_11">
            <a:extLst>
              <a:ext uri="{FF2B5EF4-FFF2-40B4-BE49-F238E27FC236}">
                <a16:creationId xmlns:a16="http://schemas.microsoft.com/office/drawing/2014/main" id="{A11BDEBC-17A9-47D5-88A1-6F31E7C2C3D1}"/>
              </a:ext>
            </a:extLst>
          </p:cNvPr>
          <p:cNvGrpSpPr/>
          <p:nvPr/>
        </p:nvGrpSpPr>
        <p:grpSpPr>
          <a:xfrm>
            <a:off x="2201465" y="3910394"/>
            <a:ext cx="1723550" cy="690404"/>
            <a:chOff x="2190916" y="3682120"/>
            <a:chExt cx="1723550" cy="690404"/>
          </a:xfrm>
        </p:grpSpPr>
        <p:sp>
          <p:nvSpPr>
            <p:cNvPr id="22" name="稻壳儿_刀客儿出品_11_1">
              <a:extLst>
                <a:ext uri="{FF2B5EF4-FFF2-40B4-BE49-F238E27FC236}">
                  <a16:creationId xmlns:a16="http://schemas.microsoft.com/office/drawing/2014/main" id="{99165F5C-A3CD-4C7F-BE76-F992B9EFD755}"/>
                </a:ext>
              </a:extLst>
            </p:cNvPr>
            <p:cNvSpPr txBox="1"/>
            <p:nvPr/>
          </p:nvSpPr>
          <p:spPr>
            <a:xfrm>
              <a:off x="2498693" y="3682120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添加标题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3" name="稻壳儿_刀客儿出品_11_2">
              <a:extLst>
                <a:ext uri="{FF2B5EF4-FFF2-40B4-BE49-F238E27FC236}">
                  <a16:creationId xmlns:a16="http://schemas.microsoft.com/office/drawing/2014/main" id="{BA265BD4-0B95-4970-8D60-C29355644B08}"/>
                </a:ext>
              </a:extLst>
            </p:cNvPr>
            <p:cNvSpPr txBox="1"/>
            <p:nvPr/>
          </p:nvSpPr>
          <p:spPr>
            <a:xfrm>
              <a:off x="2190916" y="4003192"/>
              <a:ext cx="17235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Template Title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24" name="稻壳儿_刀客儿出品_12">
            <a:extLst>
              <a:ext uri="{FF2B5EF4-FFF2-40B4-BE49-F238E27FC236}">
                <a16:creationId xmlns:a16="http://schemas.microsoft.com/office/drawing/2014/main" id="{9C26A0A1-7011-49AF-948D-B9442F2544F1}"/>
              </a:ext>
            </a:extLst>
          </p:cNvPr>
          <p:cNvGrpSpPr/>
          <p:nvPr/>
        </p:nvGrpSpPr>
        <p:grpSpPr>
          <a:xfrm>
            <a:off x="4158169" y="3910394"/>
            <a:ext cx="1723550" cy="690404"/>
            <a:chOff x="2190916" y="3682120"/>
            <a:chExt cx="1723550" cy="690404"/>
          </a:xfrm>
        </p:grpSpPr>
        <p:sp>
          <p:nvSpPr>
            <p:cNvPr id="25" name="稻壳儿_刀客儿出品_12_1">
              <a:extLst>
                <a:ext uri="{FF2B5EF4-FFF2-40B4-BE49-F238E27FC236}">
                  <a16:creationId xmlns:a16="http://schemas.microsoft.com/office/drawing/2014/main" id="{C3413F0E-820C-47A7-AD81-2606E1F349E9}"/>
                </a:ext>
              </a:extLst>
            </p:cNvPr>
            <p:cNvSpPr txBox="1"/>
            <p:nvPr/>
          </p:nvSpPr>
          <p:spPr>
            <a:xfrm>
              <a:off x="2498693" y="3682120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添加标题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稻壳儿_刀客儿出品_12_2">
              <a:extLst>
                <a:ext uri="{FF2B5EF4-FFF2-40B4-BE49-F238E27FC236}">
                  <a16:creationId xmlns:a16="http://schemas.microsoft.com/office/drawing/2014/main" id="{B7F61DE9-1127-4862-8CE3-353FFA620DD2}"/>
                </a:ext>
              </a:extLst>
            </p:cNvPr>
            <p:cNvSpPr txBox="1"/>
            <p:nvPr/>
          </p:nvSpPr>
          <p:spPr>
            <a:xfrm>
              <a:off x="2190916" y="4003192"/>
              <a:ext cx="17235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Template Title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27" name="稻壳儿_刀客儿出品_13">
            <a:extLst>
              <a:ext uri="{FF2B5EF4-FFF2-40B4-BE49-F238E27FC236}">
                <a16:creationId xmlns:a16="http://schemas.microsoft.com/office/drawing/2014/main" id="{189F3D3C-07DB-4AB0-A46B-0B629A0DBD77}"/>
              </a:ext>
            </a:extLst>
          </p:cNvPr>
          <p:cNvGrpSpPr/>
          <p:nvPr/>
        </p:nvGrpSpPr>
        <p:grpSpPr>
          <a:xfrm>
            <a:off x="6114873" y="3910394"/>
            <a:ext cx="1723550" cy="690404"/>
            <a:chOff x="2190916" y="3682120"/>
            <a:chExt cx="1723550" cy="690404"/>
          </a:xfrm>
        </p:grpSpPr>
        <p:sp>
          <p:nvSpPr>
            <p:cNvPr id="28" name="稻壳儿_刀客儿出品_13_1">
              <a:extLst>
                <a:ext uri="{FF2B5EF4-FFF2-40B4-BE49-F238E27FC236}">
                  <a16:creationId xmlns:a16="http://schemas.microsoft.com/office/drawing/2014/main" id="{F03AC9EF-CBB9-4EBC-BE55-141CE561B95F}"/>
                </a:ext>
              </a:extLst>
            </p:cNvPr>
            <p:cNvSpPr txBox="1"/>
            <p:nvPr/>
          </p:nvSpPr>
          <p:spPr>
            <a:xfrm>
              <a:off x="2498693" y="3682120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添加标题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9" name="稻壳儿_刀客儿出品_13_2">
              <a:extLst>
                <a:ext uri="{FF2B5EF4-FFF2-40B4-BE49-F238E27FC236}">
                  <a16:creationId xmlns:a16="http://schemas.microsoft.com/office/drawing/2014/main" id="{42ACEEDC-EC4F-422C-A680-D938173514DB}"/>
                </a:ext>
              </a:extLst>
            </p:cNvPr>
            <p:cNvSpPr txBox="1"/>
            <p:nvPr/>
          </p:nvSpPr>
          <p:spPr>
            <a:xfrm>
              <a:off x="2190916" y="4003192"/>
              <a:ext cx="17235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Template Title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30" name="稻壳儿_刀客儿出品_14">
            <a:extLst>
              <a:ext uri="{FF2B5EF4-FFF2-40B4-BE49-F238E27FC236}">
                <a16:creationId xmlns:a16="http://schemas.microsoft.com/office/drawing/2014/main" id="{F9A052EF-2312-4E6A-B3C5-39115BBA6E8F}"/>
              </a:ext>
            </a:extLst>
          </p:cNvPr>
          <p:cNvGrpSpPr/>
          <p:nvPr/>
        </p:nvGrpSpPr>
        <p:grpSpPr>
          <a:xfrm>
            <a:off x="8071577" y="3910394"/>
            <a:ext cx="1723550" cy="690404"/>
            <a:chOff x="2190916" y="3682120"/>
            <a:chExt cx="1723550" cy="690404"/>
          </a:xfrm>
        </p:grpSpPr>
        <p:sp>
          <p:nvSpPr>
            <p:cNvPr id="31" name="稻壳儿_刀客儿出品_14_1">
              <a:extLst>
                <a:ext uri="{FF2B5EF4-FFF2-40B4-BE49-F238E27FC236}">
                  <a16:creationId xmlns:a16="http://schemas.microsoft.com/office/drawing/2014/main" id="{E0725BD3-CC7F-4DAF-B9FE-10C8BE576683}"/>
                </a:ext>
              </a:extLst>
            </p:cNvPr>
            <p:cNvSpPr txBox="1"/>
            <p:nvPr/>
          </p:nvSpPr>
          <p:spPr>
            <a:xfrm>
              <a:off x="2498693" y="3682120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添加标题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稻壳儿_刀客儿出品_14_2">
              <a:extLst>
                <a:ext uri="{FF2B5EF4-FFF2-40B4-BE49-F238E27FC236}">
                  <a16:creationId xmlns:a16="http://schemas.microsoft.com/office/drawing/2014/main" id="{27D447CC-87E5-4F12-B728-E8E141D5FD05}"/>
                </a:ext>
              </a:extLst>
            </p:cNvPr>
            <p:cNvSpPr txBox="1"/>
            <p:nvPr/>
          </p:nvSpPr>
          <p:spPr>
            <a:xfrm>
              <a:off x="2190916" y="4003192"/>
              <a:ext cx="17235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Template Title</a:t>
              </a:r>
              <a:endParaRPr 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33" name="稻壳儿_刀客儿出品_15">
            <a:extLst>
              <a:ext uri="{FF2B5EF4-FFF2-40B4-BE49-F238E27FC236}">
                <a16:creationId xmlns:a16="http://schemas.microsoft.com/office/drawing/2014/main" id="{56292B89-2512-48AA-BCA0-E12E80323C93}"/>
              </a:ext>
            </a:extLst>
          </p:cNvPr>
          <p:cNvSpPr txBox="1"/>
          <p:nvPr/>
        </p:nvSpPr>
        <p:spPr>
          <a:xfrm>
            <a:off x="5098625" y="2180596"/>
            <a:ext cx="1994754" cy="525401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+mj-lt"/>
                <a:ea typeface="叶根友唐楷简" panose="02010601030101010101" pitchFamily="2" charset="-122"/>
              </a:rPr>
              <a:t>CONTENTS</a:t>
            </a:r>
            <a:endParaRPr lang="en-US" sz="2800" dirty="0">
              <a:solidFill>
                <a:schemeClr val="accent1"/>
              </a:solidFill>
              <a:latin typeface="+mj-lt"/>
              <a:ea typeface="叶根友唐楷简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4709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 animBg="1"/>
      <p:bldP spid="17" grpId="0"/>
      <p:bldP spid="10" grpId="0" animBg="1"/>
      <p:bldP spid="11" grpId="0"/>
      <p:bldP spid="12" grpId="0" animBg="1"/>
      <p:bldP spid="19" grpId="0"/>
      <p:bldP spid="20" grpId="0" animBg="1"/>
      <p:bldP spid="21" grpId="0"/>
      <p:bldP spid="3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稻壳儿_刀客儿出品_1" hidden="1">
            <a:extLst>
              <a:ext uri="{FF2B5EF4-FFF2-40B4-BE49-F238E27FC236}">
                <a16:creationId xmlns:a16="http://schemas.microsoft.com/office/drawing/2014/main" id="{389ACE32-C8A7-431A-9545-29080033378A}"/>
              </a:ext>
            </a:extLst>
          </p:cNvPr>
          <p:cNvSpPr txBox="1"/>
          <p:nvPr/>
        </p:nvSpPr>
        <p:spPr>
          <a:xfrm>
            <a:off x="1790024" y="2290249"/>
            <a:ext cx="8611951" cy="1571842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zh-CN" altLang="en-US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叶根友唐楷简" panose="02010601030101010101" pitchFamily="2" charset="-122"/>
                <a:ea typeface="叶根友唐楷简" panose="02010601030101010101" pitchFamily="2" charset="-122"/>
              </a:rPr>
              <a:t>水彩风大气模板</a:t>
            </a:r>
            <a:endParaRPr lang="en-US" sz="9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叶根友唐楷简" panose="02010601030101010101" pitchFamily="2" charset="-122"/>
              <a:ea typeface="叶根友唐楷简" panose="02010601030101010101" pitchFamily="2" charset="-122"/>
            </a:endParaRPr>
          </a:p>
        </p:txBody>
      </p:sp>
      <p:sp>
        <p:nvSpPr>
          <p:cNvPr id="16" name="稻壳儿_刀客儿出品_2">
            <a:extLst>
              <a:ext uri="{FF2B5EF4-FFF2-40B4-BE49-F238E27FC236}">
                <a16:creationId xmlns:a16="http://schemas.microsoft.com/office/drawing/2014/main" id="{52940945-2952-40DE-B597-912425D87265}"/>
              </a:ext>
            </a:extLst>
          </p:cNvPr>
          <p:cNvSpPr txBox="1"/>
          <p:nvPr/>
        </p:nvSpPr>
        <p:spPr>
          <a:xfrm>
            <a:off x="1296991" y="3429000"/>
            <a:ext cx="9598018" cy="1017844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Lorem ipsum dolor sit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amet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consectetuer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adipiscing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elit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Maecenas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porttitor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congue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massa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Fusce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posuere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magna sed pulvinar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ultricies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purus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lectus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malesuada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libero.</a:t>
            </a:r>
          </a:p>
        </p:txBody>
      </p:sp>
      <p:sp>
        <p:nvSpPr>
          <p:cNvPr id="18" name="稻壳儿_刀客儿出品_3">
            <a:extLst>
              <a:ext uri="{FF2B5EF4-FFF2-40B4-BE49-F238E27FC236}">
                <a16:creationId xmlns:a16="http://schemas.microsoft.com/office/drawing/2014/main" id="{57454989-B564-473E-869C-347B925E5D94}"/>
              </a:ext>
            </a:extLst>
          </p:cNvPr>
          <p:cNvSpPr/>
          <p:nvPr/>
        </p:nvSpPr>
        <p:spPr>
          <a:xfrm>
            <a:off x="5409300" y="4704727"/>
            <a:ext cx="1373401" cy="40011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/>
          </a:p>
        </p:txBody>
      </p:sp>
      <p:sp>
        <p:nvSpPr>
          <p:cNvPr id="17" name="稻壳儿_刀客儿出品_4">
            <a:extLst>
              <a:ext uri="{FF2B5EF4-FFF2-40B4-BE49-F238E27FC236}">
                <a16:creationId xmlns:a16="http://schemas.microsoft.com/office/drawing/2014/main" id="{38826B29-C4E6-4489-9325-91A83B567553}"/>
              </a:ext>
            </a:extLst>
          </p:cNvPr>
          <p:cNvSpPr txBox="1"/>
          <p:nvPr/>
        </p:nvSpPr>
        <p:spPr>
          <a:xfrm>
            <a:off x="5434631" y="4704727"/>
            <a:ext cx="1321168" cy="402291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/>
                </a:solidFill>
              </a:rPr>
              <a:t>森焱创意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19" name="稻壳儿_刀客儿出品_5">
            <a:extLst>
              <a:ext uri="{FF2B5EF4-FFF2-40B4-BE49-F238E27FC236}">
                <a16:creationId xmlns:a16="http://schemas.microsoft.com/office/drawing/2014/main" id="{AA0095FF-D515-4927-BA1D-7BBDDC4EDA5E}"/>
              </a:ext>
            </a:extLst>
          </p:cNvPr>
          <p:cNvSpPr txBox="1"/>
          <p:nvPr/>
        </p:nvSpPr>
        <p:spPr>
          <a:xfrm>
            <a:off x="2465691" y="1382773"/>
            <a:ext cx="7260619" cy="2218172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zh-CN" altLang="en-US" sz="13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谢谢观看</a:t>
            </a:r>
            <a:endParaRPr lang="en-US" sz="13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尚巍手书W" panose="00020600040101010101" pitchFamily="18" charset="-122"/>
              <a:ea typeface="汉仪尚巍手书W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977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6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8" grpId="0" animBg="1"/>
      <p:bldP spid="17" grpId="0"/>
      <p:bldP spid="19" grpId="0"/>
      <p:bldP spid="1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稻壳儿_刀客儿出品_1">
            <a:extLst>
              <a:ext uri="{FF2B5EF4-FFF2-40B4-BE49-F238E27FC236}">
                <a16:creationId xmlns:a16="http://schemas.microsoft.com/office/drawing/2014/main" id="{85DAECF0-FD0A-47F1-8DD6-9331B9186266}"/>
              </a:ext>
            </a:extLst>
          </p:cNvPr>
          <p:cNvSpPr/>
          <p:nvPr/>
        </p:nvSpPr>
        <p:spPr>
          <a:xfrm>
            <a:off x="2529840" y="1549400"/>
            <a:ext cx="7132320" cy="3759200"/>
          </a:xfrm>
          <a:prstGeom prst="roundRect">
            <a:avLst>
              <a:gd name="adj" fmla="val 5586"/>
            </a:avLst>
          </a:prstGeom>
          <a:solidFill>
            <a:schemeClr val="bg1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/>
          </a:p>
        </p:txBody>
      </p:sp>
      <p:sp>
        <p:nvSpPr>
          <p:cNvPr id="6" name="稻壳儿_刀客儿出品_2">
            <a:extLst>
              <a:ext uri="{FF2B5EF4-FFF2-40B4-BE49-F238E27FC236}">
                <a16:creationId xmlns:a16="http://schemas.microsoft.com/office/drawing/2014/main" id="{B4E98E20-025A-4552-9415-B0B81673C5C3}"/>
              </a:ext>
            </a:extLst>
          </p:cNvPr>
          <p:cNvSpPr txBox="1"/>
          <p:nvPr/>
        </p:nvSpPr>
        <p:spPr>
          <a:xfrm>
            <a:off x="4772561" y="2995724"/>
            <a:ext cx="2646878" cy="83099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accent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添加标题</a:t>
            </a:r>
            <a:endParaRPr lang="en-US" sz="4800" dirty="0">
              <a:solidFill>
                <a:schemeClr val="accent1"/>
              </a:solidFill>
              <a:latin typeface="汉仪尚巍手书W" panose="00020600040101010101" pitchFamily="18" charset="-122"/>
              <a:ea typeface="汉仪尚巍手书W" panose="00020600040101010101" pitchFamily="18" charset="-122"/>
            </a:endParaRPr>
          </a:p>
        </p:txBody>
      </p:sp>
      <p:sp>
        <p:nvSpPr>
          <p:cNvPr id="7" name="稻壳儿_刀客儿出品_3">
            <a:extLst>
              <a:ext uri="{FF2B5EF4-FFF2-40B4-BE49-F238E27FC236}">
                <a16:creationId xmlns:a16="http://schemas.microsoft.com/office/drawing/2014/main" id="{9664EC55-54E3-4E91-9792-9FEED500FE5D}"/>
              </a:ext>
            </a:extLst>
          </p:cNvPr>
          <p:cNvSpPr txBox="1"/>
          <p:nvPr/>
        </p:nvSpPr>
        <p:spPr>
          <a:xfrm>
            <a:off x="5330406" y="2446032"/>
            <a:ext cx="1531188" cy="523220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PART.01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稻壳儿_刀客儿出品_4">
            <a:extLst>
              <a:ext uri="{FF2B5EF4-FFF2-40B4-BE49-F238E27FC236}">
                <a16:creationId xmlns:a16="http://schemas.microsoft.com/office/drawing/2014/main" id="{26B3FC2E-DA5F-432F-9DEB-7C4A8CFBB4FA}"/>
              </a:ext>
            </a:extLst>
          </p:cNvPr>
          <p:cNvSpPr txBox="1"/>
          <p:nvPr/>
        </p:nvSpPr>
        <p:spPr>
          <a:xfrm>
            <a:off x="3621297" y="3897659"/>
            <a:ext cx="4949406" cy="514308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consectetuer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adipiscing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elit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. Maecenas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porttitor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massa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2798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7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稻壳儿_刀客儿出品_1">
            <a:extLst>
              <a:ext uri="{FF2B5EF4-FFF2-40B4-BE49-F238E27FC236}">
                <a16:creationId xmlns:a16="http://schemas.microsoft.com/office/drawing/2014/main" id="{19FF0080-7487-4033-8019-33F2CFAD6B16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37" b="11337"/>
          <a:stretch>
            <a:fillRect/>
          </a:stretch>
        </p:blipFill>
        <p:spPr/>
      </p:pic>
      <p:pic>
        <p:nvPicPr>
          <p:cNvPr id="23" name="稻壳儿_刀客儿出品_2">
            <a:extLst>
              <a:ext uri="{FF2B5EF4-FFF2-40B4-BE49-F238E27FC236}">
                <a16:creationId xmlns:a16="http://schemas.microsoft.com/office/drawing/2014/main" id="{C932D9C7-CDE7-4CF7-999B-EA24EFD88DB7}"/>
              </a:ext>
            </a:extLst>
          </p:cNvPr>
          <p:cNvPicPr>
            <a:picLocks noGrp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70" b="20970"/>
          <a:stretch>
            <a:fillRect/>
          </a:stretch>
        </p:blipFill>
        <p:spPr/>
      </p:pic>
      <p:pic>
        <p:nvPicPr>
          <p:cNvPr id="25" name="稻壳儿_刀客儿出品_3">
            <a:extLst>
              <a:ext uri="{FF2B5EF4-FFF2-40B4-BE49-F238E27FC236}">
                <a16:creationId xmlns:a16="http://schemas.microsoft.com/office/drawing/2014/main" id="{80CF172E-6AAE-4159-841C-E846CF4A024D}"/>
              </a:ext>
            </a:extLst>
          </p:cNvPr>
          <p:cNvPicPr>
            <a:picLocks noGrp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9" r="6879"/>
          <a:stretch>
            <a:fillRect/>
          </a:stretch>
        </p:blipFill>
        <p:spPr/>
      </p:pic>
      <p:pic>
        <p:nvPicPr>
          <p:cNvPr id="27" name="稻壳儿_刀客儿出品_4">
            <a:extLst>
              <a:ext uri="{FF2B5EF4-FFF2-40B4-BE49-F238E27FC236}">
                <a16:creationId xmlns:a16="http://schemas.microsoft.com/office/drawing/2014/main" id="{8449A2D4-CBBC-42A8-B804-780BD296D049}"/>
              </a:ext>
            </a:extLst>
          </p:cNvPr>
          <p:cNvPicPr>
            <a:picLocks noGrp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9" r="6879"/>
          <a:stretch>
            <a:fillRect/>
          </a:stretch>
        </p:blipFill>
        <p:spPr/>
      </p:pic>
      <p:sp>
        <p:nvSpPr>
          <p:cNvPr id="7" name="稻壳儿_刀客儿出品_5">
            <a:extLst>
              <a:ext uri="{FF2B5EF4-FFF2-40B4-BE49-F238E27FC236}">
                <a16:creationId xmlns:a16="http://schemas.microsoft.com/office/drawing/2014/main" id="{98E900AD-51EE-4D4B-B468-72EDB75E3796}"/>
              </a:ext>
            </a:extLst>
          </p:cNvPr>
          <p:cNvSpPr/>
          <p:nvPr/>
        </p:nvSpPr>
        <p:spPr>
          <a:xfrm>
            <a:off x="3660950" y="2972433"/>
            <a:ext cx="1376147" cy="1284193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381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+mn-ea"/>
              <a:sym typeface="+mn-lt"/>
            </a:endParaRPr>
          </a:p>
        </p:txBody>
      </p:sp>
      <p:sp>
        <p:nvSpPr>
          <p:cNvPr id="8" name="稻壳儿_刀客儿出品_6">
            <a:extLst>
              <a:ext uri="{FF2B5EF4-FFF2-40B4-BE49-F238E27FC236}">
                <a16:creationId xmlns:a16="http://schemas.microsoft.com/office/drawing/2014/main" id="{98E900AD-51EE-4D4B-B468-72EDB75E3796}"/>
              </a:ext>
            </a:extLst>
          </p:cNvPr>
          <p:cNvSpPr/>
          <p:nvPr/>
        </p:nvSpPr>
        <p:spPr>
          <a:xfrm>
            <a:off x="4472609" y="1060173"/>
            <a:ext cx="1410480" cy="3501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+mn-ea"/>
              <a:sym typeface="+mn-lt"/>
            </a:endParaRPr>
          </a:p>
        </p:txBody>
      </p:sp>
      <p:grpSp>
        <p:nvGrpSpPr>
          <p:cNvPr id="16" name="稻壳儿_刀客儿出品_7"/>
          <p:cNvGrpSpPr/>
          <p:nvPr/>
        </p:nvGrpSpPr>
        <p:grpSpPr>
          <a:xfrm>
            <a:off x="3985841" y="3251346"/>
            <a:ext cx="726366" cy="726366"/>
            <a:chOff x="10296730" y="4595442"/>
            <a:chExt cx="726366" cy="726366"/>
          </a:xfrm>
        </p:grpSpPr>
        <p:sp>
          <p:nvSpPr>
            <p:cNvPr id="9" name="稻壳儿_刀客儿出品_7_1">
              <a:extLst>
                <a:ext uri="{FF2B5EF4-FFF2-40B4-BE49-F238E27FC236}">
                  <a16:creationId xmlns:a16="http://schemas.microsoft.com/office/drawing/2014/main" id="{72D99310-A24E-4D19-9A80-9C9E22B43268}"/>
                </a:ext>
              </a:extLst>
            </p:cNvPr>
            <p:cNvSpPr/>
            <p:nvPr/>
          </p:nvSpPr>
          <p:spPr>
            <a:xfrm>
              <a:off x="10296730" y="4595442"/>
              <a:ext cx="726366" cy="726366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10" name="Group 1271">
              <a:extLst>
                <a:ext uri="{FF2B5EF4-FFF2-40B4-BE49-F238E27FC236}">
                  <a16:creationId xmlns:a16="http://schemas.microsoft.com/office/drawing/2014/main" id="{FC9BEFCC-4339-462C-A30B-92A0648A6A6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532563" y="4821099"/>
              <a:ext cx="238593" cy="238353"/>
              <a:chOff x="5516" y="3626"/>
              <a:chExt cx="1981" cy="1979"/>
            </a:xfrm>
            <a:solidFill>
              <a:schemeClr val="bg1"/>
            </a:solidFill>
          </p:grpSpPr>
          <p:sp>
            <p:nvSpPr>
              <p:cNvPr id="11" name="稻壳儿_刀客儿出品_7_2">
                <a:extLst>
                  <a:ext uri="{FF2B5EF4-FFF2-40B4-BE49-F238E27FC236}">
                    <a16:creationId xmlns:a16="http://schemas.microsoft.com/office/drawing/2014/main" id="{8D092C42-7CC5-44A0-9A15-5556B8AB85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24" y="4270"/>
                <a:ext cx="491" cy="498"/>
              </a:xfrm>
              <a:custGeom>
                <a:avLst/>
                <a:gdLst>
                  <a:gd name="T0" fmla="*/ 980 w 980"/>
                  <a:gd name="T1" fmla="*/ 0 h 996"/>
                  <a:gd name="T2" fmla="*/ 952 w 980"/>
                  <a:gd name="T3" fmla="*/ 46 h 996"/>
                  <a:gd name="T4" fmla="*/ 921 w 980"/>
                  <a:gd name="T5" fmla="*/ 94 h 996"/>
                  <a:gd name="T6" fmla="*/ 890 w 980"/>
                  <a:gd name="T7" fmla="*/ 145 h 996"/>
                  <a:gd name="T8" fmla="*/ 856 w 980"/>
                  <a:gd name="T9" fmla="*/ 198 h 996"/>
                  <a:gd name="T10" fmla="*/ 819 w 980"/>
                  <a:gd name="T11" fmla="*/ 255 h 996"/>
                  <a:gd name="T12" fmla="*/ 781 w 980"/>
                  <a:gd name="T13" fmla="*/ 314 h 996"/>
                  <a:gd name="T14" fmla="*/ 740 w 980"/>
                  <a:gd name="T15" fmla="*/ 376 h 996"/>
                  <a:gd name="T16" fmla="*/ 696 w 980"/>
                  <a:gd name="T17" fmla="*/ 444 h 996"/>
                  <a:gd name="T18" fmla="*/ 649 w 980"/>
                  <a:gd name="T19" fmla="*/ 514 h 996"/>
                  <a:gd name="T20" fmla="*/ 599 w 980"/>
                  <a:gd name="T21" fmla="*/ 588 h 996"/>
                  <a:gd name="T22" fmla="*/ 546 w 980"/>
                  <a:gd name="T23" fmla="*/ 665 h 996"/>
                  <a:gd name="T24" fmla="*/ 491 w 980"/>
                  <a:gd name="T25" fmla="*/ 748 h 996"/>
                  <a:gd name="T26" fmla="*/ 431 w 980"/>
                  <a:gd name="T27" fmla="*/ 834 h 996"/>
                  <a:gd name="T28" fmla="*/ 369 w 980"/>
                  <a:gd name="T29" fmla="*/ 926 h 996"/>
                  <a:gd name="T30" fmla="*/ 347 w 980"/>
                  <a:gd name="T31" fmla="*/ 960 h 996"/>
                  <a:gd name="T32" fmla="*/ 331 w 980"/>
                  <a:gd name="T33" fmla="*/ 996 h 996"/>
                  <a:gd name="T34" fmla="*/ 0 w 980"/>
                  <a:gd name="T35" fmla="*/ 666 h 996"/>
                  <a:gd name="T36" fmla="*/ 2 w 980"/>
                  <a:gd name="T37" fmla="*/ 664 h 996"/>
                  <a:gd name="T38" fmla="*/ 8 w 980"/>
                  <a:gd name="T39" fmla="*/ 657 h 996"/>
                  <a:gd name="T40" fmla="*/ 18 w 980"/>
                  <a:gd name="T41" fmla="*/ 645 h 996"/>
                  <a:gd name="T42" fmla="*/ 30 w 980"/>
                  <a:gd name="T43" fmla="*/ 629 h 996"/>
                  <a:gd name="T44" fmla="*/ 47 w 980"/>
                  <a:gd name="T45" fmla="*/ 609 h 996"/>
                  <a:gd name="T46" fmla="*/ 66 w 980"/>
                  <a:gd name="T47" fmla="*/ 588 h 996"/>
                  <a:gd name="T48" fmla="*/ 89 w 980"/>
                  <a:gd name="T49" fmla="*/ 561 h 996"/>
                  <a:gd name="T50" fmla="*/ 115 w 980"/>
                  <a:gd name="T51" fmla="*/ 533 h 996"/>
                  <a:gd name="T52" fmla="*/ 144 w 980"/>
                  <a:gd name="T53" fmla="*/ 503 h 996"/>
                  <a:gd name="T54" fmla="*/ 174 w 980"/>
                  <a:gd name="T55" fmla="*/ 471 h 996"/>
                  <a:gd name="T56" fmla="*/ 208 w 980"/>
                  <a:gd name="T57" fmla="*/ 438 h 996"/>
                  <a:gd name="T58" fmla="*/ 244 w 980"/>
                  <a:gd name="T59" fmla="*/ 403 h 996"/>
                  <a:gd name="T60" fmla="*/ 283 w 980"/>
                  <a:gd name="T61" fmla="*/ 368 h 996"/>
                  <a:gd name="T62" fmla="*/ 324 w 980"/>
                  <a:gd name="T63" fmla="*/ 332 h 996"/>
                  <a:gd name="T64" fmla="*/ 366 w 980"/>
                  <a:gd name="T65" fmla="*/ 296 h 996"/>
                  <a:gd name="T66" fmla="*/ 410 w 980"/>
                  <a:gd name="T67" fmla="*/ 261 h 996"/>
                  <a:gd name="T68" fmla="*/ 457 w 980"/>
                  <a:gd name="T69" fmla="*/ 226 h 996"/>
                  <a:gd name="T70" fmla="*/ 504 w 980"/>
                  <a:gd name="T71" fmla="*/ 192 h 996"/>
                  <a:gd name="T72" fmla="*/ 554 w 980"/>
                  <a:gd name="T73" fmla="*/ 160 h 996"/>
                  <a:gd name="T74" fmla="*/ 603 w 980"/>
                  <a:gd name="T75" fmla="*/ 130 h 996"/>
                  <a:gd name="T76" fmla="*/ 655 w 980"/>
                  <a:gd name="T77" fmla="*/ 102 h 996"/>
                  <a:gd name="T78" fmla="*/ 707 w 980"/>
                  <a:gd name="T79" fmla="*/ 76 h 996"/>
                  <a:gd name="T80" fmla="*/ 761 w 980"/>
                  <a:gd name="T81" fmla="*/ 54 h 996"/>
                  <a:gd name="T82" fmla="*/ 815 w 980"/>
                  <a:gd name="T83" fmla="*/ 35 h 996"/>
                  <a:gd name="T84" fmla="*/ 870 w 980"/>
                  <a:gd name="T85" fmla="*/ 19 h 996"/>
                  <a:gd name="T86" fmla="*/ 925 w 980"/>
                  <a:gd name="T87" fmla="*/ 7 h 996"/>
                  <a:gd name="T88" fmla="*/ 980 w 980"/>
                  <a:gd name="T89" fmla="*/ 0 h 9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80" h="996">
                    <a:moveTo>
                      <a:pt x="980" y="0"/>
                    </a:moveTo>
                    <a:lnTo>
                      <a:pt x="952" y="46"/>
                    </a:lnTo>
                    <a:lnTo>
                      <a:pt x="921" y="94"/>
                    </a:lnTo>
                    <a:lnTo>
                      <a:pt x="890" y="145"/>
                    </a:lnTo>
                    <a:lnTo>
                      <a:pt x="856" y="198"/>
                    </a:lnTo>
                    <a:lnTo>
                      <a:pt x="819" y="255"/>
                    </a:lnTo>
                    <a:lnTo>
                      <a:pt x="781" y="314"/>
                    </a:lnTo>
                    <a:lnTo>
                      <a:pt x="740" y="376"/>
                    </a:lnTo>
                    <a:lnTo>
                      <a:pt x="696" y="444"/>
                    </a:lnTo>
                    <a:lnTo>
                      <a:pt x="649" y="514"/>
                    </a:lnTo>
                    <a:lnTo>
                      <a:pt x="599" y="588"/>
                    </a:lnTo>
                    <a:lnTo>
                      <a:pt x="546" y="665"/>
                    </a:lnTo>
                    <a:lnTo>
                      <a:pt x="491" y="748"/>
                    </a:lnTo>
                    <a:lnTo>
                      <a:pt x="431" y="834"/>
                    </a:lnTo>
                    <a:lnTo>
                      <a:pt x="369" y="926"/>
                    </a:lnTo>
                    <a:lnTo>
                      <a:pt x="347" y="960"/>
                    </a:lnTo>
                    <a:lnTo>
                      <a:pt x="331" y="996"/>
                    </a:lnTo>
                    <a:lnTo>
                      <a:pt x="0" y="666"/>
                    </a:lnTo>
                    <a:lnTo>
                      <a:pt x="2" y="664"/>
                    </a:lnTo>
                    <a:lnTo>
                      <a:pt x="8" y="657"/>
                    </a:lnTo>
                    <a:lnTo>
                      <a:pt x="18" y="645"/>
                    </a:lnTo>
                    <a:lnTo>
                      <a:pt x="30" y="629"/>
                    </a:lnTo>
                    <a:lnTo>
                      <a:pt x="47" y="609"/>
                    </a:lnTo>
                    <a:lnTo>
                      <a:pt x="66" y="588"/>
                    </a:lnTo>
                    <a:lnTo>
                      <a:pt x="89" y="561"/>
                    </a:lnTo>
                    <a:lnTo>
                      <a:pt x="115" y="533"/>
                    </a:lnTo>
                    <a:lnTo>
                      <a:pt x="144" y="503"/>
                    </a:lnTo>
                    <a:lnTo>
                      <a:pt x="174" y="471"/>
                    </a:lnTo>
                    <a:lnTo>
                      <a:pt x="208" y="438"/>
                    </a:lnTo>
                    <a:lnTo>
                      <a:pt x="244" y="403"/>
                    </a:lnTo>
                    <a:lnTo>
                      <a:pt x="283" y="368"/>
                    </a:lnTo>
                    <a:lnTo>
                      <a:pt x="324" y="332"/>
                    </a:lnTo>
                    <a:lnTo>
                      <a:pt x="366" y="296"/>
                    </a:lnTo>
                    <a:lnTo>
                      <a:pt x="410" y="261"/>
                    </a:lnTo>
                    <a:lnTo>
                      <a:pt x="457" y="226"/>
                    </a:lnTo>
                    <a:lnTo>
                      <a:pt x="504" y="192"/>
                    </a:lnTo>
                    <a:lnTo>
                      <a:pt x="554" y="160"/>
                    </a:lnTo>
                    <a:lnTo>
                      <a:pt x="603" y="130"/>
                    </a:lnTo>
                    <a:lnTo>
                      <a:pt x="655" y="102"/>
                    </a:lnTo>
                    <a:lnTo>
                      <a:pt x="707" y="76"/>
                    </a:lnTo>
                    <a:lnTo>
                      <a:pt x="761" y="54"/>
                    </a:lnTo>
                    <a:lnTo>
                      <a:pt x="815" y="35"/>
                    </a:lnTo>
                    <a:lnTo>
                      <a:pt x="870" y="19"/>
                    </a:lnTo>
                    <a:lnTo>
                      <a:pt x="925" y="7"/>
                    </a:lnTo>
                    <a:lnTo>
                      <a:pt x="9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en-US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" name="稻壳儿_刀客儿出品_7_3">
                <a:extLst>
                  <a:ext uri="{FF2B5EF4-FFF2-40B4-BE49-F238E27FC236}">
                    <a16:creationId xmlns:a16="http://schemas.microsoft.com/office/drawing/2014/main" id="{7648CCF9-CB0C-453E-9BC0-13C567B973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4" y="5106"/>
                <a:ext cx="498" cy="489"/>
              </a:xfrm>
              <a:custGeom>
                <a:avLst/>
                <a:gdLst>
                  <a:gd name="T0" fmla="*/ 998 w 998"/>
                  <a:gd name="T1" fmla="*/ 0 h 979"/>
                  <a:gd name="T2" fmla="*/ 990 w 998"/>
                  <a:gd name="T3" fmla="*/ 55 h 979"/>
                  <a:gd name="T4" fmla="*/ 978 w 998"/>
                  <a:gd name="T5" fmla="*/ 111 h 979"/>
                  <a:gd name="T6" fmla="*/ 963 w 998"/>
                  <a:gd name="T7" fmla="*/ 165 h 979"/>
                  <a:gd name="T8" fmla="*/ 943 w 998"/>
                  <a:gd name="T9" fmla="*/ 220 h 979"/>
                  <a:gd name="T10" fmla="*/ 920 w 998"/>
                  <a:gd name="T11" fmla="*/ 273 h 979"/>
                  <a:gd name="T12" fmla="*/ 895 w 998"/>
                  <a:gd name="T13" fmla="*/ 326 h 979"/>
                  <a:gd name="T14" fmla="*/ 867 w 998"/>
                  <a:gd name="T15" fmla="*/ 377 h 979"/>
                  <a:gd name="T16" fmla="*/ 837 w 998"/>
                  <a:gd name="T17" fmla="*/ 427 h 979"/>
                  <a:gd name="T18" fmla="*/ 804 w 998"/>
                  <a:gd name="T19" fmla="*/ 477 h 979"/>
                  <a:gd name="T20" fmla="*/ 770 w 998"/>
                  <a:gd name="T21" fmla="*/ 524 h 979"/>
                  <a:gd name="T22" fmla="*/ 736 w 998"/>
                  <a:gd name="T23" fmla="*/ 570 h 979"/>
                  <a:gd name="T24" fmla="*/ 700 w 998"/>
                  <a:gd name="T25" fmla="*/ 614 h 979"/>
                  <a:gd name="T26" fmla="*/ 665 w 998"/>
                  <a:gd name="T27" fmla="*/ 657 h 979"/>
                  <a:gd name="T28" fmla="*/ 629 w 998"/>
                  <a:gd name="T29" fmla="*/ 698 h 979"/>
                  <a:gd name="T30" fmla="*/ 594 w 998"/>
                  <a:gd name="T31" fmla="*/ 736 h 979"/>
                  <a:gd name="T32" fmla="*/ 559 w 998"/>
                  <a:gd name="T33" fmla="*/ 771 h 979"/>
                  <a:gd name="T34" fmla="*/ 525 w 998"/>
                  <a:gd name="T35" fmla="*/ 805 h 979"/>
                  <a:gd name="T36" fmla="*/ 494 w 998"/>
                  <a:gd name="T37" fmla="*/ 837 h 979"/>
                  <a:gd name="T38" fmla="*/ 463 w 998"/>
                  <a:gd name="T39" fmla="*/ 866 h 979"/>
                  <a:gd name="T40" fmla="*/ 434 w 998"/>
                  <a:gd name="T41" fmla="*/ 891 h 979"/>
                  <a:gd name="T42" fmla="*/ 409 w 998"/>
                  <a:gd name="T43" fmla="*/ 914 h 979"/>
                  <a:gd name="T44" fmla="*/ 386 w 998"/>
                  <a:gd name="T45" fmla="*/ 933 h 979"/>
                  <a:gd name="T46" fmla="*/ 367 w 998"/>
                  <a:gd name="T47" fmla="*/ 949 h 979"/>
                  <a:gd name="T48" fmla="*/ 351 w 998"/>
                  <a:gd name="T49" fmla="*/ 962 h 979"/>
                  <a:gd name="T50" fmla="*/ 340 w 998"/>
                  <a:gd name="T51" fmla="*/ 972 h 979"/>
                  <a:gd name="T52" fmla="*/ 333 w 998"/>
                  <a:gd name="T53" fmla="*/ 978 h 979"/>
                  <a:gd name="T54" fmla="*/ 330 w 998"/>
                  <a:gd name="T55" fmla="*/ 979 h 979"/>
                  <a:gd name="T56" fmla="*/ 0 w 998"/>
                  <a:gd name="T57" fmla="*/ 649 h 979"/>
                  <a:gd name="T58" fmla="*/ 35 w 998"/>
                  <a:gd name="T59" fmla="*/ 633 h 979"/>
                  <a:gd name="T60" fmla="*/ 70 w 998"/>
                  <a:gd name="T61" fmla="*/ 612 h 979"/>
                  <a:gd name="T62" fmla="*/ 161 w 998"/>
                  <a:gd name="T63" fmla="*/ 549 h 979"/>
                  <a:gd name="T64" fmla="*/ 248 w 998"/>
                  <a:gd name="T65" fmla="*/ 490 h 979"/>
                  <a:gd name="T66" fmla="*/ 330 w 998"/>
                  <a:gd name="T67" fmla="*/ 433 h 979"/>
                  <a:gd name="T68" fmla="*/ 409 w 998"/>
                  <a:gd name="T69" fmla="*/ 381 h 979"/>
                  <a:gd name="T70" fmla="*/ 483 w 998"/>
                  <a:gd name="T71" fmla="*/ 332 h 979"/>
                  <a:gd name="T72" fmla="*/ 553 w 998"/>
                  <a:gd name="T73" fmla="*/ 285 h 979"/>
                  <a:gd name="T74" fmla="*/ 619 w 998"/>
                  <a:gd name="T75" fmla="*/ 241 h 979"/>
                  <a:gd name="T76" fmla="*/ 682 w 998"/>
                  <a:gd name="T77" fmla="*/ 200 h 979"/>
                  <a:gd name="T78" fmla="*/ 743 w 998"/>
                  <a:gd name="T79" fmla="*/ 162 h 979"/>
                  <a:gd name="T80" fmla="*/ 799 w 998"/>
                  <a:gd name="T81" fmla="*/ 125 h 979"/>
                  <a:gd name="T82" fmla="*/ 853 w 998"/>
                  <a:gd name="T83" fmla="*/ 92 h 979"/>
                  <a:gd name="T84" fmla="*/ 903 w 998"/>
                  <a:gd name="T85" fmla="*/ 59 h 979"/>
                  <a:gd name="T86" fmla="*/ 952 w 998"/>
                  <a:gd name="T87" fmla="*/ 29 h 979"/>
                  <a:gd name="T88" fmla="*/ 998 w 998"/>
                  <a:gd name="T89" fmla="*/ 0 h 9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98" h="979">
                    <a:moveTo>
                      <a:pt x="998" y="0"/>
                    </a:moveTo>
                    <a:lnTo>
                      <a:pt x="990" y="55"/>
                    </a:lnTo>
                    <a:lnTo>
                      <a:pt x="978" y="111"/>
                    </a:lnTo>
                    <a:lnTo>
                      <a:pt x="963" y="165"/>
                    </a:lnTo>
                    <a:lnTo>
                      <a:pt x="943" y="220"/>
                    </a:lnTo>
                    <a:lnTo>
                      <a:pt x="920" y="273"/>
                    </a:lnTo>
                    <a:lnTo>
                      <a:pt x="895" y="326"/>
                    </a:lnTo>
                    <a:lnTo>
                      <a:pt x="867" y="377"/>
                    </a:lnTo>
                    <a:lnTo>
                      <a:pt x="837" y="427"/>
                    </a:lnTo>
                    <a:lnTo>
                      <a:pt x="804" y="477"/>
                    </a:lnTo>
                    <a:lnTo>
                      <a:pt x="770" y="524"/>
                    </a:lnTo>
                    <a:lnTo>
                      <a:pt x="736" y="570"/>
                    </a:lnTo>
                    <a:lnTo>
                      <a:pt x="700" y="614"/>
                    </a:lnTo>
                    <a:lnTo>
                      <a:pt x="665" y="657"/>
                    </a:lnTo>
                    <a:lnTo>
                      <a:pt x="629" y="698"/>
                    </a:lnTo>
                    <a:lnTo>
                      <a:pt x="594" y="736"/>
                    </a:lnTo>
                    <a:lnTo>
                      <a:pt x="559" y="771"/>
                    </a:lnTo>
                    <a:lnTo>
                      <a:pt x="525" y="805"/>
                    </a:lnTo>
                    <a:lnTo>
                      <a:pt x="494" y="837"/>
                    </a:lnTo>
                    <a:lnTo>
                      <a:pt x="463" y="866"/>
                    </a:lnTo>
                    <a:lnTo>
                      <a:pt x="434" y="891"/>
                    </a:lnTo>
                    <a:lnTo>
                      <a:pt x="409" y="914"/>
                    </a:lnTo>
                    <a:lnTo>
                      <a:pt x="386" y="933"/>
                    </a:lnTo>
                    <a:lnTo>
                      <a:pt x="367" y="949"/>
                    </a:lnTo>
                    <a:lnTo>
                      <a:pt x="351" y="962"/>
                    </a:lnTo>
                    <a:lnTo>
                      <a:pt x="340" y="972"/>
                    </a:lnTo>
                    <a:lnTo>
                      <a:pt x="333" y="978"/>
                    </a:lnTo>
                    <a:lnTo>
                      <a:pt x="330" y="979"/>
                    </a:lnTo>
                    <a:lnTo>
                      <a:pt x="0" y="649"/>
                    </a:lnTo>
                    <a:lnTo>
                      <a:pt x="35" y="633"/>
                    </a:lnTo>
                    <a:lnTo>
                      <a:pt x="70" y="612"/>
                    </a:lnTo>
                    <a:lnTo>
                      <a:pt x="161" y="549"/>
                    </a:lnTo>
                    <a:lnTo>
                      <a:pt x="248" y="490"/>
                    </a:lnTo>
                    <a:lnTo>
                      <a:pt x="330" y="433"/>
                    </a:lnTo>
                    <a:lnTo>
                      <a:pt x="409" y="381"/>
                    </a:lnTo>
                    <a:lnTo>
                      <a:pt x="483" y="332"/>
                    </a:lnTo>
                    <a:lnTo>
                      <a:pt x="553" y="285"/>
                    </a:lnTo>
                    <a:lnTo>
                      <a:pt x="619" y="241"/>
                    </a:lnTo>
                    <a:lnTo>
                      <a:pt x="682" y="200"/>
                    </a:lnTo>
                    <a:lnTo>
                      <a:pt x="743" y="162"/>
                    </a:lnTo>
                    <a:lnTo>
                      <a:pt x="799" y="125"/>
                    </a:lnTo>
                    <a:lnTo>
                      <a:pt x="853" y="92"/>
                    </a:lnTo>
                    <a:lnTo>
                      <a:pt x="903" y="59"/>
                    </a:lnTo>
                    <a:lnTo>
                      <a:pt x="952" y="29"/>
                    </a:lnTo>
                    <a:lnTo>
                      <a:pt x="99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en-US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" name="稻壳儿_刀客儿出品_7_4">
                <a:extLst>
                  <a:ext uri="{FF2B5EF4-FFF2-40B4-BE49-F238E27FC236}">
                    <a16:creationId xmlns:a16="http://schemas.microsoft.com/office/drawing/2014/main" id="{94BE05FB-EA38-45FF-A380-CD9379D932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6" y="4987"/>
                <a:ext cx="618" cy="618"/>
              </a:xfrm>
              <a:custGeom>
                <a:avLst/>
                <a:gdLst>
                  <a:gd name="T0" fmla="*/ 496 w 1237"/>
                  <a:gd name="T1" fmla="*/ 0 h 1235"/>
                  <a:gd name="T2" fmla="*/ 532 w 1237"/>
                  <a:gd name="T3" fmla="*/ 36 h 1235"/>
                  <a:gd name="T4" fmla="*/ 502 w 1237"/>
                  <a:gd name="T5" fmla="*/ 104 h 1235"/>
                  <a:gd name="T6" fmla="*/ 474 w 1237"/>
                  <a:gd name="T7" fmla="*/ 173 h 1235"/>
                  <a:gd name="T8" fmla="*/ 447 w 1237"/>
                  <a:gd name="T9" fmla="*/ 248 h 1235"/>
                  <a:gd name="T10" fmla="*/ 423 w 1237"/>
                  <a:gd name="T11" fmla="*/ 324 h 1235"/>
                  <a:gd name="T12" fmla="*/ 403 w 1237"/>
                  <a:gd name="T13" fmla="*/ 401 h 1235"/>
                  <a:gd name="T14" fmla="*/ 375 w 1237"/>
                  <a:gd name="T15" fmla="*/ 522 h 1235"/>
                  <a:gd name="T16" fmla="*/ 353 w 1237"/>
                  <a:gd name="T17" fmla="*/ 644 h 1235"/>
                  <a:gd name="T18" fmla="*/ 335 w 1237"/>
                  <a:gd name="T19" fmla="*/ 767 h 1235"/>
                  <a:gd name="T20" fmla="*/ 323 w 1237"/>
                  <a:gd name="T21" fmla="*/ 890 h 1235"/>
                  <a:gd name="T22" fmla="*/ 320 w 1237"/>
                  <a:gd name="T23" fmla="*/ 915 h 1235"/>
                  <a:gd name="T24" fmla="*/ 423 w 1237"/>
                  <a:gd name="T25" fmla="*/ 906 h 1235"/>
                  <a:gd name="T26" fmla="*/ 526 w 1237"/>
                  <a:gd name="T27" fmla="*/ 893 h 1235"/>
                  <a:gd name="T28" fmla="*/ 647 w 1237"/>
                  <a:gd name="T29" fmla="*/ 874 h 1235"/>
                  <a:gd name="T30" fmla="*/ 766 w 1237"/>
                  <a:gd name="T31" fmla="*/ 849 h 1235"/>
                  <a:gd name="T32" fmla="*/ 885 w 1237"/>
                  <a:gd name="T33" fmla="*/ 820 h 1235"/>
                  <a:gd name="T34" fmla="*/ 1002 w 1237"/>
                  <a:gd name="T35" fmla="*/ 784 h 1235"/>
                  <a:gd name="T36" fmla="*/ 1060 w 1237"/>
                  <a:gd name="T37" fmla="*/ 763 h 1235"/>
                  <a:gd name="T38" fmla="*/ 1117 w 1237"/>
                  <a:gd name="T39" fmla="*/ 740 h 1235"/>
                  <a:gd name="T40" fmla="*/ 1173 w 1237"/>
                  <a:gd name="T41" fmla="*/ 717 h 1235"/>
                  <a:gd name="T42" fmla="*/ 1200 w 1237"/>
                  <a:gd name="T43" fmla="*/ 704 h 1235"/>
                  <a:gd name="T44" fmla="*/ 1237 w 1237"/>
                  <a:gd name="T45" fmla="*/ 740 h 1235"/>
                  <a:gd name="T46" fmla="*/ 1194 w 1237"/>
                  <a:gd name="T47" fmla="*/ 797 h 1235"/>
                  <a:gd name="T48" fmla="*/ 1147 w 1237"/>
                  <a:gd name="T49" fmla="*/ 851 h 1235"/>
                  <a:gd name="T50" fmla="*/ 1095 w 1237"/>
                  <a:gd name="T51" fmla="*/ 901 h 1235"/>
                  <a:gd name="T52" fmla="*/ 1041 w 1237"/>
                  <a:gd name="T53" fmla="*/ 947 h 1235"/>
                  <a:gd name="T54" fmla="*/ 983 w 1237"/>
                  <a:gd name="T55" fmla="*/ 989 h 1235"/>
                  <a:gd name="T56" fmla="*/ 922 w 1237"/>
                  <a:gd name="T57" fmla="*/ 1027 h 1235"/>
                  <a:gd name="T58" fmla="*/ 858 w 1237"/>
                  <a:gd name="T59" fmla="*/ 1062 h 1235"/>
                  <a:gd name="T60" fmla="*/ 794 w 1237"/>
                  <a:gd name="T61" fmla="*/ 1094 h 1235"/>
                  <a:gd name="T62" fmla="*/ 728 w 1237"/>
                  <a:gd name="T63" fmla="*/ 1123 h 1235"/>
                  <a:gd name="T64" fmla="*/ 661 w 1237"/>
                  <a:gd name="T65" fmla="*/ 1147 h 1235"/>
                  <a:gd name="T66" fmla="*/ 594 w 1237"/>
                  <a:gd name="T67" fmla="*/ 1169 h 1235"/>
                  <a:gd name="T68" fmla="*/ 491 w 1237"/>
                  <a:gd name="T69" fmla="*/ 1196 h 1235"/>
                  <a:gd name="T70" fmla="*/ 386 w 1237"/>
                  <a:gd name="T71" fmla="*/ 1217 h 1235"/>
                  <a:gd name="T72" fmla="*/ 280 w 1237"/>
                  <a:gd name="T73" fmla="*/ 1229 h 1235"/>
                  <a:gd name="T74" fmla="*/ 174 w 1237"/>
                  <a:gd name="T75" fmla="*/ 1235 h 1235"/>
                  <a:gd name="T76" fmla="*/ 151 w 1237"/>
                  <a:gd name="T77" fmla="*/ 1235 h 1235"/>
                  <a:gd name="T78" fmla="*/ 128 w 1237"/>
                  <a:gd name="T79" fmla="*/ 1233 h 1235"/>
                  <a:gd name="T80" fmla="*/ 106 w 1237"/>
                  <a:gd name="T81" fmla="*/ 1228 h 1235"/>
                  <a:gd name="T82" fmla="*/ 80 w 1237"/>
                  <a:gd name="T83" fmla="*/ 1217 h 1235"/>
                  <a:gd name="T84" fmla="*/ 57 w 1237"/>
                  <a:gd name="T85" fmla="*/ 1201 h 1235"/>
                  <a:gd name="T86" fmla="*/ 36 w 1237"/>
                  <a:gd name="T87" fmla="*/ 1182 h 1235"/>
                  <a:gd name="T88" fmla="*/ 21 w 1237"/>
                  <a:gd name="T89" fmla="*/ 1159 h 1235"/>
                  <a:gd name="T90" fmla="*/ 8 w 1237"/>
                  <a:gd name="T91" fmla="*/ 1134 h 1235"/>
                  <a:gd name="T92" fmla="*/ 1 w 1237"/>
                  <a:gd name="T93" fmla="*/ 1106 h 1235"/>
                  <a:gd name="T94" fmla="*/ 0 w 1237"/>
                  <a:gd name="T95" fmla="*/ 1073 h 1235"/>
                  <a:gd name="T96" fmla="*/ 0 w 1237"/>
                  <a:gd name="T97" fmla="*/ 1041 h 1235"/>
                  <a:gd name="T98" fmla="*/ 6 w 1237"/>
                  <a:gd name="T99" fmla="*/ 947 h 1235"/>
                  <a:gd name="T100" fmla="*/ 18 w 1237"/>
                  <a:gd name="T101" fmla="*/ 855 h 1235"/>
                  <a:gd name="T102" fmla="*/ 35 w 1237"/>
                  <a:gd name="T103" fmla="*/ 762 h 1235"/>
                  <a:gd name="T104" fmla="*/ 57 w 1237"/>
                  <a:gd name="T105" fmla="*/ 671 h 1235"/>
                  <a:gd name="T106" fmla="*/ 85 w 1237"/>
                  <a:gd name="T107" fmla="*/ 582 h 1235"/>
                  <a:gd name="T108" fmla="*/ 115 w 1237"/>
                  <a:gd name="T109" fmla="*/ 501 h 1235"/>
                  <a:gd name="T110" fmla="*/ 150 w 1237"/>
                  <a:gd name="T111" fmla="*/ 421 h 1235"/>
                  <a:gd name="T112" fmla="*/ 190 w 1237"/>
                  <a:gd name="T113" fmla="*/ 345 h 1235"/>
                  <a:gd name="T114" fmla="*/ 235 w 1237"/>
                  <a:gd name="T115" fmla="*/ 270 h 1235"/>
                  <a:gd name="T116" fmla="*/ 285 w 1237"/>
                  <a:gd name="T117" fmla="*/ 200 h 1235"/>
                  <a:gd name="T118" fmla="*/ 331 w 1237"/>
                  <a:gd name="T119" fmla="*/ 144 h 1235"/>
                  <a:gd name="T120" fmla="*/ 382 w 1237"/>
                  <a:gd name="T121" fmla="*/ 92 h 1235"/>
                  <a:gd name="T122" fmla="*/ 438 w 1237"/>
                  <a:gd name="T123" fmla="*/ 44 h 1235"/>
                  <a:gd name="T124" fmla="*/ 496 w 1237"/>
                  <a:gd name="T125" fmla="*/ 0 h 1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37" h="1235">
                    <a:moveTo>
                      <a:pt x="496" y="0"/>
                    </a:moveTo>
                    <a:lnTo>
                      <a:pt x="532" y="36"/>
                    </a:lnTo>
                    <a:lnTo>
                      <a:pt x="502" y="104"/>
                    </a:lnTo>
                    <a:lnTo>
                      <a:pt x="474" y="173"/>
                    </a:lnTo>
                    <a:lnTo>
                      <a:pt x="447" y="248"/>
                    </a:lnTo>
                    <a:lnTo>
                      <a:pt x="423" y="324"/>
                    </a:lnTo>
                    <a:lnTo>
                      <a:pt x="403" y="401"/>
                    </a:lnTo>
                    <a:lnTo>
                      <a:pt x="375" y="522"/>
                    </a:lnTo>
                    <a:lnTo>
                      <a:pt x="353" y="644"/>
                    </a:lnTo>
                    <a:lnTo>
                      <a:pt x="335" y="767"/>
                    </a:lnTo>
                    <a:lnTo>
                      <a:pt x="323" y="890"/>
                    </a:lnTo>
                    <a:lnTo>
                      <a:pt x="320" y="915"/>
                    </a:lnTo>
                    <a:lnTo>
                      <a:pt x="423" y="906"/>
                    </a:lnTo>
                    <a:lnTo>
                      <a:pt x="526" y="893"/>
                    </a:lnTo>
                    <a:lnTo>
                      <a:pt x="647" y="874"/>
                    </a:lnTo>
                    <a:lnTo>
                      <a:pt x="766" y="849"/>
                    </a:lnTo>
                    <a:lnTo>
                      <a:pt x="885" y="820"/>
                    </a:lnTo>
                    <a:lnTo>
                      <a:pt x="1002" y="784"/>
                    </a:lnTo>
                    <a:lnTo>
                      <a:pt x="1060" y="763"/>
                    </a:lnTo>
                    <a:lnTo>
                      <a:pt x="1117" y="740"/>
                    </a:lnTo>
                    <a:lnTo>
                      <a:pt x="1173" y="717"/>
                    </a:lnTo>
                    <a:lnTo>
                      <a:pt x="1200" y="704"/>
                    </a:lnTo>
                    <a:lnTo>
                      <a:pt x="1237" y="740"/>
                    </a:lnTo>
                    <a:lnTo>
                      <a:pt x="1194" y="797"/>
                    </a:lnTo>
                    <a:lnTo>
                      <a:pt x="1147" y="851"/>
                    </a:lnTo>
                    <a:lnTo>
                      <a:pt x="1095" y="901"/>
                    </a:lnTo>
                    <a:lnTo>
                      <a:pt x="1041" y="947"/>
                    </a:lnTo>
                    <a:lnTo>
                      <a:pt x="983" y="989"/>
                    </a:lnTo>
                    <a:lnTo>
                      <a:pt x="922" y="1027"/>
                    </a:lnTo>
                    <a:lnTo>
                      <a:pt x="858" y="1062"/>
                    </a:lnTo>
                    <a:lnTo>
                      <a:pt x="794" y="1094"/>
                    </a:lnTo>
                    <a:lnTo>
                      <a:pt x="728" y="1123"/>
                    </a:lnTo>
                    <a:lnTo>
                      <a:pt x="661" y="1147"/>
                    </a:lnTo>
                    <a:lnTo>
                      <a:pt x="594" y="1169"/>
                    </a:lnTo>
                    <a:lnTo>
                      <a:pt x="491" y="1196"/>
                    </a:lnTo>
                    <a:lnTo>
                      <a:pt x="386" y="1217"/>
                    </a:lnTo>
                    <a:lnTo>
                      <a:pt x="280" y="1229"/>
                    </a:lnTo>
                    <a:lnTo>
                      <a:pt x="174" y="1235"/>
                    </a:lnTo>
                    <a:lnTo>
                      <a:pt x="151" y="1235"/>
                    </a:lnTo>
                    <a:lnTo>
                      <a:pt x="128" y="1233"/>
                    </a:lnTo>
                    <a:lnTo>
                      <a:pt x="106" y="1228"/>
                    </a:lnTo>
                    <a:lnTo>
                      <a:pt x="80" y="1217"/>
                    </a:lnTo>
                    <a:lnTo>
                      <a:pt x="57" y="1201"/>
                    </a:lnTo>
                    <a:lnTo>
                      <a:pt x="36" y="1182"/>
                    </a:lnTo>
                    <a:lnTo>
                      <a:pt x="21" y="1159"/>
                    </a:lnTo>
                    <a:lnTo>
                      <a:pt x="8" y="1134"/>
                    </a:lnTo>
                    <a:lnTo>
                      <a:pt x="1" y="1106"/>
                    </a:lnTo>
                    <a:lnTo>
                      <a:pt x="0" y="1073"/>
                    </a:lnTo>
                    <a:lnTo>
                      <a:pt x="0" y="1041"/>
                    </a:lnTo>
                    <a:lnTo>
                      <a:pt x="6" y="947"/>
                    </a:lnTo>
                    <a:lnTo>
                      <a:pt x="18" y="855"/>
                    </a:lnTo>
                    <a:lnTo>
                      <a:pt x="35" y="762"/>
                    </a:lnTo>
                    <a:lnTo>
                      <a:pt x="57" y="671"/>
                    </a:lnTo>
                    <a:lnTo>
                      <a:pt x="85" y="582"/>
                    </a:lnTo>
                    <a:lnTo>
                      <a:pt x="115" y="501"/>
                    </a:lnTo>
                    <a:lnTo>
                      <a:pt x="150" y="421"/>
                    </a:lnTo>
                    <a:lnTo>
                      <a:pt x="190" y="345"/>
                    </a:lnTo>
                    <a:lnTo>
                      <a:pt x="235" y="270"/>
                    </a:lnTo>
                    <a:lnTo>
                      <a:pt x="285" y="200"/>
                    </a:lnTo>
                    <a:lnTo>
                      <a:pt x="331" y="144"/>
                    </a:lnTo>
                    <a:lnTo>
                      <a:pt x="382" y="92"/>
                    </a:lnTo>
                    <a:lnTo>
                      <a:pt x="438" y="44"/>
                    </a:lnTo>
                    <a:lnTo>
                      <a:pt x="49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en-US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" name="稻壳儿_刀客儿出品_7_5">
                <a:extLst>
                  <a:ext uri="{FF2B5EF4-FFF2-40B4-BE49-F238E27FC236}">
                    <a16:creationId xmlns:a16="http://schemas.microsoft.com/office/drawing/2014/main" id="{A4A9349D-53C3-499C-8D7F-3F970B9229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66" y="3626"/>
                <a:ext cx="1731" cy="1729"/>
              </a:xfrm>
              <a:custGeom>
                <a:avLst/>
                <a:gdLst>
                  <a:gd name="T0" fmla="*/ 1977 w 3461"/>
                  <a:gd name="T1" fmla="*/ 939 h 3456"/>
                  <a:gd name="T2" fmla="*/ 1837 w 3461"/>
                  <a:gd name="T3" fmla="*/ 996 h 3456"/>
                  <a:gd name="T4" fmla="*/ 1719 w 3461"/>
                  <a:gd name="T5" fmla="*/ 1101 h 3456"/>
                  <a:gd name="T6" fmla="*/ 1646 w 3461"/>
                  <a:gd name="T7" fmla="*/ 1235 h 3456"/>
                  <a:gd name="T8" fmla="*/ 1621 w 3461"/>
                  <a:gd name="T9" fmla="*/ 1382 h 3456"/>
                  <a:gd name="T10" fmla="*/ 1646 w 3461"/>
                  <a:gd name="T11" fmla="*/ 1529 h 3456"/>
                  <a:gd name="T12" fmla="*/ 1719 w 3461"/>
                  <a:gd name="T13" fmla="*/ 1665 h 3456"/>
                  <a:gd name="T14" fmla="*/ 1837 w 3461"/>
                  <a:gd name="T15" fmla="*/ 1770 h 3456"/>
                  <a:gd name="T16" fmla="*/ 1977 w 3461"/>
                  <a:gd name="T17" fmla="*/ 1826 h 3456"/>
                  <a:gd name="T18" fmla="*/ 2127 w 3461"/>
                  <a:gd name="T19" fmla="*/ 1835 h 3456"/>
                  <a:gd name="T20" fmla="*/ 2270 w 3461"/>
                  <a:gd name="T21" fmla="*/ 1794 h 3456"/>
                  <a:gd name="T22" fmla="*/ 2399 w 3461"/>
                  <a:gd name="T23" fmla="*/ 1705 h 3456"/>
                  <a:gd name="T24" fmla="*/ 2488 w 3461"/>
                  <a:gd name="T25" fmla="*/ 1577 h 3456"/>
                  <a:gd name="T26" fmla="*/ 2529 w 3461"/>
                  <a:gd name="T27" fmla="*/ 1433 h 3456"/>
                  <a:gd name="T28" fmla="*/ 2521 w 3461"/>
                  <a:gd name="T29" fmla="*/ 1283 h 3456"/>
                  <a:gd name="T30" fmla="*/ 2464 w 3461"/>
                  <a:gd name="T31" fmla="*/ 1143 h 3456"/>
                  <a:gd name="T32" fmla="*/ 2359 w 3461"/>
                  <a:gd name="T33" fmla="*/ 1026 h 3456"/>
                  <a:gd name="T34" fmla="*/ 2225 w 3461"/>
                  <a:gd name="T35" fmla="*/ 952 h 3456"/>
                  <a:gd name="T36" fmla="*/ 2076 w 3461"/>
                  <a:gd name="T37" fmla="*/ 928 h 3456"/>
                  <a:gd name="T38" fmla="*/ 3351 w 3461"/>
                  <a:gd name="T39" fmla="*/ 2 h 3456"/>
                  <a:gd name="T40" fmla="*/ 3421 w 3461"/>
                  <a:gd name="T41" fmla="*/ 40 h 3456"/>
                  <a:gd name="T42" fmla="*/ 3459 w 3461"/>
                  <a:gd name="T43" fmla="*/ 111 h 3456"/>
                  <a:gd name="T44" fmla="*/ 3457 w 3461"/>
                  <a:gd name="T45" fmla="*/ 256 h 3456"/>
                  <a:gd name="T46" fmla="*/ 3444 w 3461"/>
                  <a:gd name="T47" fmla="*/ 471 h 3456"/>
                  <a:gd name="T48" fmla="*/ 3416 w 3461"/>
                  <a:gd name="T49" fmla="*/ 722 h 3456"/>
                  <a:gd name="T50" fmla="*/ 3372 w 3461"/>
                  <a:gd name="T51" fmla="*/ 997 h 3456"/>
                  <a:gd name="T52" fmla="*/ 3304 w 3461"/>
                  <a:gd name="T53" fmla="*/ 1283 h 3456"/>
                  <a:gd name="T54" fmla="*/ 3210 w 3461"/>
                  <a:gd name="T55" fmla="*/ 1569 h 3456"/>
                  <a:gd name="T56" fmla="*/ 3083 w 3461"/>
                  <a:gd name="T57" fmla="*/ 1845 h 3456"/>
                  <a:gd name="T58" fmla="*/ 2922 w 3461"/>
                  <a:gd name="T59" fmla="*/ 2094 h 3456"/>
                  <a:gd name="T60" fmla="*/ 2738 w 3461"/>
                  <a:gd name="T61" fmla="*/ 2296 h 3456"/>
                  <a:gd name="T62" fmla="*/ 2592 w 3461"/>
                  <a:gd name="T63" fmla="*/ 2431 h 3456"/>
                  <a:gd name="T64" fmla="*/ 2457 w 3461"/>
                  <a:gd name="T65" fmla="*/ 2538 h 3456"/>
                  <a:gd name="T66" fmla="*/ 2318 w 3461"/>
                  <a:gd name="T67" fmla="*/ 2635 h 3456"/>
                  <a:gd name="T68" fmla="*/ 2156 w 3461"/>
                  <a:gd name="T69" fmla="*/ 2738 h 3456"/>
                  <a:gd name="T70" fmla="*/ 2003 w 3461"/>
                  <a:gd name="T71" fmla="*/ 2833 h 3456"/>
                  <a:gd name="T72" fmla="*/ 1849 w 3461"/>
                  <a:gd name="T73" fmla="*/ 2931 h 3456"/>
                  <a:gd name="T74" fmla="*/ 1665 w 3461"/>
                  <a:gd name="T75" fmla="*/ 3049 h 3456"/>
                  <a:gd name="T76" fmla="*/ 1449 w 3461"/>
                  <a:gd name="T77" fmla="*/ 3193 h 3456"/>
                  <a:gd name="T78" fmla="*/ 1193 w 3461"/>
                  <a:gd name="T79" fmla="*/ 3366 h 3456"/>
                  <a:gd name="T80" fmla="*/ 1048 w 3461"/>
                  <a:gd name="T81" fmla="*/ 3453 h 3456"/>
                  <a:gd name="T82" fmla="*/ 969 w 3461"/>
                  <a:gd name="T83" fmla="*/ 3445 h 3456"/>
                  <a:gd name="T84" fmla="*/ 40 w 3461"/>
                  <a:gd name="T85" fmla="*/ 2534 h 3456"/>
                  <a:gd name="T86" fmla="*/ 3 w 3461"/>
                  <a:gd name="T87" fmla="*/ 2463 h 3456"/>
                  <a:gd name="T88" fmla="*/ 11 w 3461"/>
                  <a:gd name="T89" fmla="*/ 2383 h 3456"/>
                  <a:gd name="T90" fmla="*/ 152 w 3461"/>
                  <a:gd name="T91" fmla="*/ 2175 h 3456"/>
                  <a:gd name="T92" fmla="*/ 315 w 3461"/>
                  <a:gd name="T93" fmla="*/ 1934 h 3456"/>
                  <a:gd name="T94" fmla="*/ 449 w 3461"/>
                  <a:gd name="T95" fmla="*/ 1729 h 3456"/>
                  <a:gd name="T96" fmla="*/ 560 w 3461"/>
                  <a:gd name="T97" fmla="*/ 1556 h 3456"/>
                  <a:gd name="T98" fmla="*/ 653 w 3461"/>
                  <a:gd name="T99" fmla="*/ 1409 h 3456"/>
                  <a:gd name="T100" fmla="*/ 755 w 3461"/>
                  <a:gd name="T101" fmla="*/ 1246 h 3456"/>
                  <a:gd name="T102" fmla="*/ 855 w 3461"/>
                  <a:gd name="T103" fmla="*/ 1094 h 3456"/>
                  <a:gd name="T104" fmla="*/ 953 w 3461"/>
                  <a:gd name="T105" fmla="*/ 957 h 3456"/>
                  <a:gd name="T106" fmla="*/ 1068 w 3461"/>
                  <a:gd name="T107" fmla="*/ 822 h 3456"/>
                  <a:gd name="T108" fmla="*/ 1215 w 3461"/>
                  <a:gd name="T109" fmla="*/ 667 h 3456"/>
                  <a:gd name="T110" fmla="*/ 1442 w 3461"/>
                  <a:gd name="T111" fmla="*/ 480 h 3456"/>
                  <a:gd name="T112" fmla="*/ 1704 w 3461"/>
                  <a:gd name="T113" fmla="*/ 332 h 3456"/>
                  <a:gd name="T114" fmla="*/ 1983 w 3461"/>
                  <a:gd name="T115" fmla="*/ 217 h 3456"/>
                  <a:gd name="T116" fmla="*/ 2272 w 3461"/>
                  <a:gd name="T117" fmla="*/ 131 h 3456"/>
                  <a:gd name="T118" fmla="*/ 2556 w 3461"/>
                  <a:gd name="T119" fmla="*/ 72 h 3456"/>
                  <a:gd name="T120" fmla="*/ 2824 w 3461"/>
                  <a:gd name="T121" fmla="*/ 34 h 3456"/>
                  <a:gd name="T122" fmla="*/ 3065 w 3461"/>
                  <a:gd name="T123" fmla="*/ 11 h 3456"/>
                  <a:gd name="T124" fmla="*/ 3265 w 3461"/>
                  <a:gd name="T125" fmla="*/ 1 h 3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461" h="3456">
                    <a:moveTo>
                      <a:pt x="2076" y="928"/>
                    </a:moveTo>
                    <a:lnTo>
                      <a:pt x="2026" y="931"/>
                    </a:lnTo>
                    <a:lnTo>
                      <a:pt x="1977" y="939"/>
                    </a:lnTo>
                    <a:lnTo>
                      <a:pt x="1928" y="952"/>
                    </a:lnTo>
                    <a:lnTo>
                      <a:pt x="1881" y="972"/>
                    </a:lnTo>
                    <a:lnTo>
                      <a:pt x="1837" y="996"/>
                    </a:lnTo>
                    <a:lnTo>
                      <a:pt x="1794" y="1026"/>
                    </a:lnTo>
                    <a:lnTo>
                      <a:pt x="1754" y="1061"/>
                    </a:lnTo>
                    <a:lnTo>
                      <a:pt x="1719" y="1101"/>
                    </a:lnTo>
                    <a:lnTo>
                      <a:pt x="1689" y="1143"/>
                    </a:lnTo>
                    <a:lnTo>
                      <a:pt x="1665" y="1188"/>
                    </a:lnTo>
                    <a:lnTo>
                      <a:pt x="1646" y="1235"/>
                    </a:lnTo>
                    <a:lnTo>
                      <a:pt x="1632" y="1283"/>
                    </a:lnTo>
                    <a:lnTo>
                      <a:pt x="1624" y="1333"/>
                    </a:lnTo>
                    <a:lnTo>
                      <a:pt x="1621" y="1382"/>
                    </a:lnTo>
                    <a:lnTo>
                      <a:pt x="1624" y="1433"/>
                    </a:lnTo>
                    <a:lnTo>
                      <a:pt x="1632" y="1481"/>
                    </a:lnTo>
                    <a:lnTo>
                      <a:pt x="1646" y="1529"/>
                    </a:lnTo>
                    <a:lnTo>
                      <a:pt x="1665" y="1577"/>
                    </a:lnTo>
                    <a:lnTo>
                      <a:pt x="1689" y="1622"/>
                    </a:lnTo>
                    <a:lnTo>
                      <a:pt x="1719" y="1665"/>
                    </a:lnTo>
                    <a:lnTo>
                      <a:pt x="1754" y="1705"/>
                    </a:lnTo>
                    <a:lnTo>
                      <a:pt x="1794" y="1740"/>
                    </a:lnTo>
                    <a:lnTo>
                      <a:pt x="1837" y="1770"/>
                    </a:lnTo>
                    <a:lnTo>
                      <a:pt x="1881" y="1794"/>
                    </a:lnTo>
                    <a:lnTo>
                      <a:pt x="1928" y="1813"/>
                    </a:lnTo>
                    <a:lnTo>
                      <a:pt x="1977" y="1826"/>
                    </a:lnTo>
                    <a:lnTo>
                      <a:pt x="2026" y="1835"/>
                    </a:lnTo>
                    <a:lnTo>
                      <a:pt x="2076" y="1837"/>
                    </a:lnTo>
                    <a:lnTo>
                      <a:pt x="2127" y="1835"/>
                    </a:lnTo>
                    <a:lnTo>
                      <a:pt x="2175" y="1826"/>
                    </a:lnTo>
                    <a:lnTo>
                      <a:pt x="2225" y="1813"/>
                    </a:lnTo>
                    <a:lnTo>
                      <a:pt x="2270" y="1794"/>
                    </a:lnTo>
                    <a:lnTo>
                      <a:pt x="2316" y="1770"/>
                    </a:lnTo>
                    <a:lnTo>
                      <a:pt x="2359" y="1740"/>
                    </a:lnTo>
                    <a:lnTo>
                      <a:pt x="2399" y="1705"/>
                    </a:lnTo>
                    <a:lnTo>
                      <a:pt x="2434" y="1665"/>
                    </a:lnTo>
                    <a:lnTo>
                      <a:pt x="2464" y="1622"/>
                    </a:lnTo>
                    <a:lnTo>
                      <a:pt x="2488" y="1577"/>
                    </a:lnTo>
                    <a:lnTo>
                      <a:pt x="2507" y="1529"/>
                    </a:lnTo>
                    <a:lnTo>
                      <a:pt x="2521" y="1481"/>
                    </a:lnTo>
                    <a:lnTo>
                      <a:pt x="2529" y="1433"/>
                    </a:lnTo>
                    <a:lnTo>
                      <a:pt x="2532" y="1382"/>
                    </a:lnTo>
                    <a:lnTo>
                      <a:pt x="2529" y="1333"/>
                    </a:lnTo>
                    <a:lnTo>
                      <a:pt x="2521" y="1283"/>
                    </a:lnTo>
                    <a:lnTo>
                      <a:pt x="2507" y="1235"/>
                    </a:lnTo>
                    <a:lnTo>
                      <a:pt x="2488" y="1188"/>
                    </a:lnTo>
                    <a:lnTo>
                      <a:pt x="2464" y="1143"/>
                    </a:lnTo>
                    <a:lnTo>
                      <a:pt x="2434" y="1101"/>
                    </a:lnTo>
                    <a:lnTo>
                      <a:pt x="2399" y="1061"/>
                    </a:lnTo>
                    <a:lnTo>
                      <a:pt x="2359" y="1026"/>
                    </a:lnTo>
                    <a:lnTo>
                      <a:pt x="2316" y="996"/>
                    </a:lnTo>
                    <a:lnTo>
                      <a:pt x="2270" y="972"/>
                    </a:lnTo>
                    <a:lnTo>
                      <a:pt x="2225" y="952"/>
                    </a:lnTo>
                    <a:lnTo>
                      <a:pt x="2175" y="939"/>
                    </a:lnTo>
                    <a:lnTo>
                      <a:pt x="2127" y="931"/>
                    </a:lnTo>
                    <a:lnTo>
                      <a:pt x="2076" y="928"/>
                    </a:lnTo>
                    <a:close/>
                    <a:moveTo>
                      <a:pt x="3322" y="0"/>
                    </a:moveTo>
                    <a:lnTo>
                      <a:pt x="3325" y="0"/>
                    </a:lnTo>
                    <a:lnTo>
                      <a:pt x="3351" y="2"/>
                    </a:lnTo>
                    <a:lnTo>
                      <a:pt x="3377" y="10"/>
                    </a:lnTo>
                    <a:lnTo>
                      <a:pt x="3401" y="23"/>
                    </a:lnTo>
                    <a:lnTo>
                      <a:pt x="3421" y="40"/>
                    </a:lnTo>
                    <a:lnTo>
                      <a:pt x="3438" y="60"/>
                    </a:lnTo>
                    <a:lnTo>
                      <a:pt x="3451" y="86"/>
                    </a:lnTo>
                    <a:lnTo>
                      <a:pt x="3459" y="111"/>
                    </a:lnTo>
                    <a:lnTo>
                      <a:pt x="3461" y="139"/>
                    </a:lnTo>
                    <a:lnTo>
                      <a:pt x="3460" y="194"/>
                    </a:lnTo>
                    <a:lnTo>
                      <a:pt x="3457" y="256"/>
                    </a:lnTo>
                    <a:lnTo>
                      <a:pt x="3454" y="323"/>
                    </a:lnTo>
                    <a:lnTo>
                      <a:pt x="3450" y="395"/>
                    </a:lnTo>
                    <a:lnTo>
                      <a:pt x="3444" y="471"/>
                    </a:lnTo>
                    <a:lnTo>
                      <a:pt x="3437" y="552"/>
                    </a:lnTo>
                    <a:lnTo>
                      <a:pt x="3427" y="635"/>
                    </a:lnTo>
                    <a:lnTo>
                      <a:pt x="3416" y="722"/>
                    </a:lnTo>
                    <a:lnTo>
                      <a:pt x="3404" y="811"/>
                    </a:lnTo>
                    <a:lnTo>
                      <a:pt x="3389" y="903"/>
                    </a:lnTo>
                    <a:lnTo>
                      <a:pt x="3372" y="997"/>
                    </a:lnTo>
                    <a:lnTo>
                      <a:pt x="3351" y="1091"/>
                    </a:lnTo>
                    <a:lnTo>
                      <a:pt x="3329" y="1187"/>
                    </a:lnTo>
                    <a:lnTo>
                      <a:pt x="3304" y="1283"/>
                    </a:lnTo>
                    <a:lnTo>
                      <a:pt x="3275" y="1380"/>
                    </a:lnTo>
                    <a:lnTo>
                      <a:pt x="3244" y="1475"/>
                    </a:lnTo>
                    <a:lnTo>
                      <a:pt x="3210" y="1569"/>
                    </a:lnTo>
                    <a:lnTo>
                      <a:pt x="3171" y="1663"/>
                    </a:lnTo>
                    <a:lnTo>
                      <a:pt x="3129" y="1755"/>
                    </a:lnTo>
                    <a:lnTo>
                      <a:pt x="3083" y="1845"/>
                    </a:lnTo>
                    <a:lnTo>
                      <a:pt x="3033" y="1932"/>
                    </a:lnTo>
                    <a:lnTo>
                      <a:pt x="2980" y="2015"/>
                    </a:lnTo>
                    <a:lnTo>
                      <a:pt x="2922" y="2094"/>
                    </a:lnTo>
                    <a:lnTo>
                      <a:pt x="2859" y="2172"/>
                    </a:lnTo>
                    <a:lnTo>
                      <a:pt x="2793" y="2243"/>
                    </a:lnTo>
                    <a:lnTo>
                      <a:pt x="2738" y="2296"/>
                    </a:lnTo>
                    <a:lnTo>
                      <a:pt x="2686" y="2346"/>
                    </a:lnTo>
                    <a:lnTo>
                      <a:pt x="2638" y="2390"/>
                    </a:lnTo>
                    <a:lnTo>
                      <a:pt x="2592" y="2431"/>
                    </a:lnTo>
                    <a:lnTo>
                      <a:pt x="2546" y="2469"/>
                    </a:lnTo>
                    <a:lnTo>
                      <a:pt x="2501" y="2504"/>
                    </a:lnTo>
                    <a:lnTo>
                      <a:pt x="2457" y="2538"/>
                    </a:lnTo>
                    <a:lnTo>
                      <a:pt x="2412" y="2571"/>
                    </a:lnTo>
                    <a:lnTo>
                      <a:pt x="2366" y="2603"/>
                    </a:lnTo>
                    <a:lnTo>
                      <a:pt x="2318" y="2635"/>
                    </a:lnTo>
                    <a:lnTo>
                      <a:pt x="2267" y="2668"/>
                    </a:lnTo>
                    <a:lnTo>
                      <a:pt x="2214" y="2702"/>
                    </a:lnTo>
                    <a:lnTo>
                      <a:pt x="2156" y="2738"/>
                    </a:lnTo>
                    <a:lnTo>
                      <a:pt x="2094" y="2777"/>
                    </a:lnTo>
                    <a:lnTo>
                      <a:pt x="2050" y="2804"/>
                    </a:lnTo>
                    <a:lnTo>
                      <a:pt x="2003" y="2833"/>
                    </a:lnTo>
                    <a:lnTo>
                      <a:pt x="1955" y="2865"/>
                    </a:lnTo>
                    <a:lnTo>
                      <a:pt x="1903" y="2897"/>
                    </a:lnTo>
                    <a:lnTo>
                      <a:pt x="1849" y="2931"/>
                    </a:lnTo>
                    <a:lnTo>
                      <a:pt x="1791" y="2969"/>
                    </a:lnTo>
                    <a:lnTo>
                      <a:pt x="1729" y="3007"/>
                    </a:lnTo>
                    <a:lnTo>
                      <a:pt x="1665" y="3049"/>
                    </a:lnTo>
                    <a:lnTo>
                      <a:pt x="1597" y="3094"/>
                    </a:lnTo>
                    <a:lnTo>
                      <a:pt x="1525" y="3142"/>
                    </a:lnTo>
                    <a:lnTo>
                      <a:pt x="1449" y="3193"/>
                    </a:lnTo>
                    <a:lnTo>
                      <a:pt x="1368" y="3247"/>
                    </a:lnTo>
                    <a:lnTo>
                      <a:pt x="1283" y="3304"/>
                    </a:lnTo>
                    <a:lnTo>
                      <a:pt x="1193" y="3366"/>
                    </a:lnTo>
                    <a:lnTo>
                      <a:pt x="1099" y="3431"/>
                    </a:lnTo>
                    <a:lnTo>
                      <a:pt x="1074" y="3445"/>
                    </a:lnTo>
                    <a:lnTo>
                      <a:pt x="1048" y="3453"/>
                    </a:lnTo>
                    <a:lnTo>
                      <a:pt x="1021" y="3456"/>
                    </a:lnTo>
                    <a:lnTo>
                      <a:pt x="994" y="3454"/>
                    </a:lnTo>
                    <a:lnTo>
                      <a:pt x="969" y="3445"/>
                    </a:lnTo>
                    <a:lnTo>
                      <a:pt x="946" y="3433"/>
                    </a:lnTo>
                    <a:lnTo>
                      <a:pt x="924" y="3415"/>
                    </a:lnTo>
                    <a:lnTo>
                      <a:pt x="40" y="2534"/>
                    </a:lnTo>
                    <a:lnTo>
                      <a:pt x="23" y="2512"/>
                    </a:lnTo>
                    <a:lnTo>
                      <a:pt x="10" y="2488"/>
                    </a:lnTo>
                    <a:lnTo>
                      <a:pt x="3" y="2463"/>
                    </a:lnTo>
                    <a:lnTo>
                      <a:pt x="0" y="2436"/>
                    </a:lnTo>
                    <a:lnTo>
                      <a:pt x="3" y="2408"/>
                    </a:lnTo>
                    <a:lnTo>
                      <a:pt x="11" y="2383"/>
                    </a:lnTo>
                    <a:lnTo>
                      <a:pt x="25" y="2359"/>
                    </a:lnTo>
                    <a:lnTo>
                      <a:pt x="90" y="2265"/>
                    </a:lnTo>
                    <a:lnTo>
                      <a:pt x="152" y="2175"/>
                    </a:lnTo>
                    <a:lnTo>
                      <a:pt x="210" y="2090"/>
                    </a:lnTo>
                    <a:lnTo>
                      <a:pt x="264" y="2010"/>
                    </a:lnTo>
                    <a:lnTo>
                      <a:pt x="315" y="1934"/>
                    </a:lnTo>
                    <a:lnTo>
                      <a:pt x="362" y="1861"/>
                    </a:lnTo>
                    <a:lnTo>
                      <a:pt x="407" y="1794"/>
                    </a:lnTo>
                    <a:lnTo>
                      <a:pt x="449" y="1729"/>
                    </a:lnTo>
                    <a:lnTo>
                      <a:pt x="489" y="1668"/>
                    </a:lnTo>
                    <a:lnTo>
                      <a:pt x="525" y="1610"/>
                    </a:lnTo>
                    <a:lnTo>
                      <a:pt x="560" y="1556"/>
                    </a:lnTo>
                    <a:lnTo>
                      <a:pt x="593" y="1504"/>
                    </a:lnTo>
                    <a:lnTo>
                      <a:pt x="624" y="1456"/>
                    </a:lnTo>
                    <a:lnTo>
                      <a:pt x="653" y="1409"/>
                    </a:lnTo>
                    <a:lnTo>
                      <a:pt x="681" y="1365"/>
                    </a:lnTo>
                    <a:lnTo>
                      <a:pt x="718" y="1303"/>
                    </a:lnTo>
                    <a:lnTo>
                      <a:pt x="755" y="1246"/>
                    </a:lnTo>
                    <a:lnTo>
                      <a:pt x="790" y="1193"/>
                    </a:lnTo>
                    <a:lnTo>
                      <a:pt x="822" y="1142"/>
                    </a:lnTo>
                    <a:lnTo>
                      <a:pt x="855" y="1094"/>
                    </a:lnTo>
                    <a:lnTo>
                      <a:pt x="886" y="1048"/>
                    </a:lnTo>
                    <a:lnTo>
                      <a:pt x="919" y="1002"/>
                    </a:lnTo>
                    <a:lnTo>
                      <a:pt x="953" y="957"/>
                    </a:lnTo>
                    <a:lnTo>
                      <a:pt x="989" y="914"/>
                    </a:lnTo>
                    <a:lnTo>
                      <a:pt x="1027" y="868"/>
                    </a:lnTo>
                    <a:lnTo>
                      <a:pt x="1068" y="822"/>
                    </a:lnTo>
                    <a:lnTo>
                      <a:pt x="1112" y="773"/>
                    </a:lnTo>
                    <a:lnTo>
                      <a:pt x="1161" y="722"/>
                    </a:lnTo>
                    <a:lnTo>
                      <a:pt x="1215" y="667"/>
                    </a:lnTo>
                    <a:lnTo>
                      <a:pt x="1287" y="601"/>
                    </a:lnTo>
                    <a:lnTo>
                      <a:pt x="1363" y="538"/>
                    </a:lnTo>
                    <a:lnTo>
                      <a:pt x="1442" y="480"/>
                    </a:lnTo>
                    <a:lnTo>
                      <a:pt x="1527" y="427"/>
                    </a:lnTo>
                    <a:lnTo>
                      <a:pt x="1613" y="378"/>
                    </a:lnTo>
                    <a:lnTo>
                      <a:pt x="1704" y="332"/>
                    </a:lnTo>
                    <a:lnTo>
                      <a:pt x="1794" y="290"/>
                    </a:lnTo>
                    <a:lnTo>
                      <a:pt x="1889" y="252"/>
                    </a:lnTo>
                    <a:lnTo>
                      <a:pt x="1983" y="217"/>
                    </a:lnTo>
                    <a:lnTo>
                      <a:pt x="2080" y="186"/>
                    </a:lnTo>
                    <a:lnTo>
                      <a:pt x="2175" y="157"/>
                    </a:lnTo>
                    <a:lnTo>
                      <a:pt x="2272" y="131"/>
                    </a:lnTo>
                    <a:lnTo>
                      <a:pt x="2367" y="110"/>
                    </a:lnTo>
                    <a:lnTo>
                      <a:pt x="2463" y="89"/>
                    </a:lnTo>
                    <a:lnTo>
                      <a:pt x="2556" y="72"/>
                    </a:lnTo>
                    <a:lnTo>
                      <a:pt x="2648" y="57"/>
                    </a:lnTo>
                    <a:lnTo>
                      <a:pt x="2737" y="45"/>
                    </a:lnTo>
                    <a:lnTo>
                      <a:pt x="2824" y="34"/>
                    </a:lnTo>
                    <a:lnTo>
                      <a:pt x="2909" y="24"/>
                    </a:lnTo>
                    <a:lnTo>
                      <a:pt x="2988" y="17"/>
                    </a:lnTo>
                    <a:lnTo>
                      <a:pt x="3065" y="11"/>
                    </a:lnTo>
                    <a:lnTo>
                      <a:pt x="3137" y="6"/>
                    </a:lnTo>
                    <a:lnTo>
                      <a:pt x="3204" y="3"/>
                    </a:lnTo>
                    <a:lnTo>
                      <a:pt x="3265" y="1"/>
                    </a:lnTo>
                    <a:lnTo>
                      <a:pt x="33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en-US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7" name="稻壳儿_刀客儿出品_8">
            <a:extLst>
              <a:ext uri="{FF2B5EF4-FFF2-40B4-BE49-F238E27FC236}">
                <a16:creationId xmlns:a16="http://schemas.microsoft.com/office/drawing/2014/main" id="{8992CFD9-E876-4FBD-BC7A-E9E31CC686AF}"/>
              </a:ext>
            </a:extLst>
          </p:cNvPr>
          <p:cNvSpPr txBox="1"/>
          <p:nvPr/>
        </p:nvSpPr>
        <p:spPr>
          <a:xfrm>
            <a:off x="7503597" y="1720428"/>
            <a:ext cx="3057247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在这里添加标题</a:t>
            </a:r>
            <a:endParaRPr lang="en-US" sz="3200" b="1" dirty="0">
              <a:solidFill>
                <a:schemeClr val="accent5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8" name="稻壳儿_刀客儿出品_9">
            <a:extLst>
              <a:ext uri="{FF2B5EF4-FFF2-40B4-BE49-F238E27FC236}">
                <a16:creationId xmlns:a16="http://schemas.microsoft.com/office/drawing/2014/main" id="{DED07CEE-6D8B-47F7-8C6C-F0BD294CC9DC}"/>
              </a:ext>
            </a:extLst>
          </p:cNvPr>
          <p:cNvSpPr/>
          <p:nvPr/>
        </p:nvSpPr>
        <p:spPr>
          <a:xfrm>
            <a:off x="7517453" y="2334630"/>
            <a:ext cx="25458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spc="3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Add Your Text Here</a:t>
            </a:r>
            <a:endParaRPr lang="en-US" sz="1400" spc="3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稻壳儿_刀客儿出品_10"/>
          <p:cNvSpPr txBox="1"/>
          <p:nvPr/>
        </p:nvSpPr>
        <p:spPr>
          <a:xfrm>
            <a:off x="8011295" y="4042330"/>
            <a:ext cx="1107996" cy="369332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</a:t>
            </a:r>
            <a:endParaRPr lang="ru-RU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稻壳儿_刀客儿出品_11"/>
          <p:cNvSpPr txBox="1"/>
          <p:nvPr/>
        </p:nvSpPr>
        <p:spPr>
          <a:xfrm>
            <a:off x="8011295" y="4501495"/>
            <a:ext cx="30421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Vestibulum ante ipsum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primis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in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faucibus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orci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luctus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et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ultrices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posuere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cubilia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Curae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;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faucibus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orci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luctus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et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ultrices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posuere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cubilia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Curae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; </a:t>
            </a:r>
            <a:endParaRPr lang="ru-RU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稻壳儿_刀客儿出品_12"/>
          <p:cNvSpPr txBox="1"/>
          <p:nvPr/>
        </p:nvSpPr>
        <p:spPr>
          <a:xfrm>
            <a:off x="7517453" y="2820457"/>
            <a:ext cx="4007085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Interactively transform cutting-edge intellectual capital after sticky e-commerce. Dramatically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4633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稻壳儿_刀客儿出品_1"/>
          <p:cNvSpPr/>
          <p:nvPr/>
        </p:nvSpPr>
        <p:spPr>
          <a:xfrm rot="10800000">
            <a:off x="8490963" y="3437748"/>
            <a:ext cx="1342345" cy="430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98" extrusionOk="0">
                <a:moveTo>
                  <a:pt x="0" y="19886"/>
                </a:moveTo>
                <a:cubicBezTo>
                  <a:pt x="2048" y="7826"/>
                  <a:pt x="6072" y="195"/>
                  <a:pt x="10484" y="4"/>
                </a:cubicBezTo>
                <a:cubicBezTo>
                  <a:pt x="15228" y="-202"/>
                  <a:pt x="19574" y="8162"/>
                  <a:pt x="21600" y="21398"/>
                </a:cubicBezTo>
              </a:path>
            </a:pathLst>
          </a:custGeom>
          <a:ln w="25400">
            <a:solidFill>
              <a:schemeClr val="tx1">
                <a:lumMod val="40000"/>
                <a:lumOff val="60000"/>
              </a:schemeClr>
            </a:solidFill>
            <a:miter lim="400000"/>
          </a:ln>
        </p:spPr>
        <p:txBody>
          <a:bodyPr lIns="90000" tIns="46800" rIns="90000" bIns="46800" anchor="ctr"/>
          <a:lstStyle/>
          <a:p>
            <a:endParaRPr sz="1798"/>
          </a:p>
        </p:txBody>
      </p:sp>
      <p:sp>
        <p:nvSpPr>
          <p:cNvPr id="38" name="稻壳儿_刀客儿出品_2"/>
          <p:cNvSpPr/>
          <p:nvPr/>
        </p:nvSpPr>
        <p:spPr>
          <a:xfrm>
            <a:off x="6481440" y="1895356"/>
            <a:ext cx="1342345" cy="430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98" extrusionOk="0">
                <a:moveTo>
                  <a:pt x="0" y="19886"/>
                </a:moveTo>
                <a:cubicBezTo>
                  <a:pt x="2048" y="7826"/>
                  <a:pt x="6072" y="195"/>
                  <a:pt x="10484" y="4"/>
                </a:cubicBezTo>
                <a:cubicBezTo>
                  <a:pt x="15228" y="-202"/>
                  <a:pt x="19574" y="8162"/>
                  <a:pt x="21600" y="21398"/>
                </a:cubicBezTo>
              </a:path>
            </a:pathLst>
          </a:custGeom>
          <a:ln w="25400">
            <a:solidFill>
              <a:schemeClr val="tx1">
                <a:lumMod val="40000"/>
                <a:lumOff val="60000"/>
              </a:schemeClr>
            </a:solidFill>
            <a:miter lim="400000"/>
          </a:ln>
        </p:spPr>
        <p:txBody>
          <a:bodyPr lIns="90000" tIns="46800" rIns="90000" bIns="46800" anchor="ctr"/>
          <a:lstStyle/>
          <a:p>
            <a:endParaRPr sz="1798"/>
          </a:p>
        </p:txBody>
      </p:sp>
      <p:sp>
        <p:nvSpPr>
          <p:cNvPr id="43" name="稻壳儿_刀客儿出品_3"/>
          <p:cNvSpPr/>
          <p:nvPr/>
        </p:nvSpPr>
        <p:spPr>
          <a:xfrm rot="10800000">
            <a:off x="4493130" y="3543786"/>
            <a:ext cx="1342344" cy="430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98" extrusionOk="0">
                <a:moveTo>
                  <a:pt x="0" y="19886"/>
                </a:moveTo>
                <a:cubicBezTo>
                  <a:pt x="2048" y="7826"/>
                  <a:pt x="6072" y="195"/>
                  <a:pt x="10484" y="4"/>
                </a:cubicBezTo>
                <a:cubicBezTo>
                  <a:pt x="15228" y="-202"/>
                  <a:pt x="19574" y="8162"/>
                  <a:pt x="21600" y="21398"/>
                </a:cubicBezTo>
              </a:path>
            </a:pathLst>
          </a:custGeom>
          <a:ln w="25400">
            <a:solidFill>
              <a:schemeClr val="tx1">
                <a:lumMod val="40000"/>
                <a:lumOff val="60000"/>
              </a:schemeClr>
            </a:solidFill>
            <a:miter lim="400000"/>
          </a:ln>
        </p:spPr>
        <p:txBody>
          <a:bodyPr lIns="90000" tIns="46800" rIns="90000" bIns="46800" anchor="ctr"/>
          <a:lstStyle/>
          <a:p>
            <a:endParaRPr sz="1798"/>
          </a:p>
        </p:txBody>
      </p:sp>
      <p:sp>
        <p:nvSpPr>
          <p:cNvPr id="45" name="稻壳儿_刀客儿出品_4"/>
          <p:cNvSpPr/>
          <p:nvPr/>
        </p:nvSpPr>
        <p:spPr>
          <a:xfrm>
            <a:off x="2409811" y="1895356"/>
            <a:ext cx="1342344" cy="430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98" extrusionOk="0">
                <a:moveTo>
                  <a:pt x="0" y="19886"/>
                </a:moveTo>
                <a:cubicBezTo>
                  <a:pt x="2048" y="7826"/>
                  <a:pt x="6072" y="195"/>
                  <a:pt x="10484" y="4"/>
                </a:cubicBezTo>
                <a:cubicBezTo>
                  <a:pt x="15228" y="-202"/>
                  <a:pt x="19574" y="8162"/>
                  <a:pt x="21600" y="21398"/>
                </a:cubicBezTo>
              </a:path>
            </a:pathLst>
          </a:custGeom>
          <a:ln w="25400">
            <a:solidFill>
              <a:schemeClr val="tx1">
                <a:lumMod val="40000"/>
                <a:lumOff val="60000"/>
              </a:schemeClr>
            </a:solidFill>
            <a:miter lim="400000"/>
          </a:ln>
        </p:spPr>
        <p:txBody>
          <a:bodyPr lIns="90000" tIns="46800" rIns="90000" bIns="46800" anchor="ctr"/>
          <a:lstStyle/>
          <a:p>
            <a:pPr lvl="0">
              <a:defRPr sz="3600"/>
            </a:pPr>
            <a:endParaRPr sz="1798"/>
          </a:p>
        </p:txBody>
      </p:sp>
      <p:sp>
        <p:nvSpPr>
          <p:cNvPr id="47" name="稻壳儿_刀客儿出品_5"/>
          <p:cNvSpPr/>
          <p:nvPr/>
        </p:nvSpPr>
        <p:spPr>
          <a:xfrm rot="1551354">
            <a:off x="1322197" y="2214011"/>
            <a:ext cx="1409719" cy="140971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90000" tIns="46800" rIns="90000" bIns="46800" anchor="ctr"/>
          <a:lstStyle/>
          <a:p>
            <a:pPr lvl="0">
              <a:defRPr sz="3600"/>
            </a:pPr>
            <a:endParaRPr sz="1798"/>
          </a:p>
        </p:txBody>
      </p:sp>
      <p:sp>
        <p:nvSpPr>
          <p:cNvPr id="49" name="稻壳儿_刀客儿出品_6"/>
          <p:cNvSpPr/>
          <p:nvPr/>
        </p:nvSpPr>
        <p:spPr>
          <a:xfrm rot="19780869">
            <a:off x="3367914" y="2214011"/>
            <a:ext cx="1409719" cy="1409719"/>
          </a:xfrm>
          <a:prstGeom prst="roundRect">
            <a:avLst>
              <a:gd name="adj" fmla="val 15000"/>
            </a:avLst>
          </a:prstGeom>
          <a:solidFill>
            <a:schemeClr val="accent2"/>
          </a:solidFill>
          <a:ln w="12700">
            <a:miter lim="400000"/>
          </a:ln>
        </p:spPr>
        <p:txBody>
          <a:bodyPr lIns="90000" tIns="46800" rIns="90000" bIns="46800" anchor="ctr"/>
          <a:lstStyle/>
          <a:p>
            <a:pPr lvl="0">
              <a:defRPr sz="3600"/>
            </a:pPr>
            <a:endParaRPr sz="1798"/>
          </a:p>
        </p:txBody>
      </p:sp>
      <p:sp>
        <p:nvSpPr>
          <p:cNvPr id="51" name="稻壳儿_刀客儿出品_7"/>
          <p:cNvSpPr/>
          <p:nvPr/>
        </p:nvSpPr>
        <p:spPr>
          <a:xfrm rot="747171">
            <a:off x="5416699" y="2214011"/>
            <a:ext cx="1409719" cy="1409719"/>
          </a:xfrm>
          <a:prstGeom prst="roundRect">
            <a:avLst>
              <a:gd name="adj" fmla="val 15000"/>
            </a:avLst>
          </a:prstGeom>
          <a:solidFill>
            <a:schemeClr val="accent3"/>
          </a:solidFill>
          <a:ln w="12700">
            <a:miter lim="4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90000" tIns="46800" rIns="90000" bIns="46800" anchor="ctr"/>
          <a:lstStyle/>
          <a:p>
            <a:pPr lvl="0">
              <a:defRPr sz="3600"/>
            </a:pPr>
            <a:endParaRPr sz="1798"/>
          </a:p>
        </p:txBody>
      </p:sp>
      <p:sp>
        <p:nvSpPr>
          <p:cNvPr id="52" name="稻壳儿_刀客儿出品_8"/>
          <p:cNvSpPr/>
          <p:nvPr/>
        </p:nvSpPr>
        <p:spPr>
          <a:xfrm rot="20246332">
            <a:off x="7433972" y="2214011"/>
            <a:ext cx="1409719" cy="1409719"/>
          </a:xfrm>
          <a:prstGeom prst="roundRect">
            <a:avLst>
              <a:gd name="adj" fmla="val 15000"/>
            </a:avLst>
          </a:prstGeom>
          <a:solidFill>
            <a:schemeClr val="accent4"/>
          </a:solidFill>
          <a:ln w="12700">
            <a:miter lim="400000"/>
          </a:ln>
        </p:spPr>
        <p:txBody>
          <a:bodyPr lIns="90000" tIns="46800" rIns="90000" bIns="46800" anchor="ctr"/>
          <a:lstStyle/>
          <a:p>
            <a:pPr lvl="0">
              <a:defRPr sz="3600"/>
            </a:pPr>
            <a:endParaRPr sz="1798"/>
          </a:p>
        </p:txBody>
      </p:sp>
      <p:sp>
        <p:nvSpPr>
          <p:cNvPr id="57" name="稻壳儿_刀客儿出品_9"/>
          <p:cNvSpPr/>
          <p:nvPr/>
        </p:nvSpPr>
        <p:spPr>
          <a:xfrm rot="961862">
            <a:off x="9460084" y="2214011"/>
            <a:ext cx="1409719" cy="1409719"/>
          </a:xfrm>
          <a:prstGeom prst="roundRect">
            <a:avLst>
              <a:gd name="adj" fmla="val 15000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90000" tIns="46800" rIns="90000" bIns="46800" anchor="ctr"/>
          <a:lstStyle/>
          <a:p>
            <a:pPr lvl="0">
              <a:defRPr sz="3600"/>
            </a:pPr>
            <a:endParaRPr sz="1798"/>
          </a:p>
        </p:txBody>
      </p:sp>
      <p:sp>
        <p:nvSpPr>
          <p:cNvPr id="58" name="稻壳儿_刀客儿出品_10"/>
          <p:cNvSpPr/>
          <p:nvPr/>
        </p:nvSpPr>
        <p:spPr>
          <a:xfrm>
            <a:off x="2024638" y="3983092"/>
            <a:ext cx="1" cy="383154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miter lim="400000"/>
            <a:tailEnd type="oval" w="lg" len="lg"/>
          </a:ln>
        </p:spPr>
        <p:txBody>
          <a:bodyPr lIns="0" tIns="0" rIns="0" bIns="0" anchor="ctr"/>
          <a:lstStyle/>
          <a:p>
            <a:pPr lvl="0">
              <a:defRPr sz="3600"/>
            </a:pPr>
            <a:endParaRPr sz="1798"/>
          </a:p>
        </p:txBody>
      </p:sp>
      <p:sp>
        <p:nvSpPr>
          <p:cNvPr id="59" name="稻壳儿_刀客儿出品_11"/>
          <p:cNvSpPr/>
          <p:nvPr/>
        </p:nvSpPr>
        <p:spPr>
          <a:xfrm>
            <a:off x="4060319" y="3981268"/>
            <a:ext cx="1" cy="38680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miter lim="400000"/>
            <a:tailEnd type="oval" w="lg" len="lg"/>
          </a:ln>
        </p:spPr>
        <p:txBody>
          <a:bodyPr lIns="0" tIns="0" rIns="0" bIns="0" anchor="ctr"/>
          <a:lstStyle/>
          <a:p>
            <a:pPr lvl="0">
              <a:defRPr sz="3600"/>
            </a:pPr>
            <a:endParaRPr sz="1798"/>
          </a:p>
        </p:txBody>
      </p:sp>
      <p:sp>
        <p:nvSpPr>
          <p:cNvPr id="60" name="稻壳儿_刀客儿出品_12"/>
          <p:cNvSpPr/>
          <p:nvPr/>
        </p:nvSpPr>
        <p:spPr>
          <a:xfrm>
            <a:off x="6096001" y="3981268"/>
            <a:ext cx="1" cy="38680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miter lim="400000"/>
            <a:tailEnd type="oval" w="lg" len="lg"/>
          </a:ln>
        </p:spPr>
        <p:txBody>
          <a:bodyPr lIns="0" tIns="0" rIns="0" bIns="0" anchor="ctr"/>
          <a:lstStyle/>
          <a:p>
            <a:pPr lvl="0">
              <a:defRPr sz="3600"/>
            </a:pPr>
            <a:endParaRPr sz="1798"/>
          </a:p>
        </p:txBody>
      </p:sp>
      <p:sp>
        <p:nvSpPr>
          <p:cNvPr id="62" name="稻壳儿_刀客儿出品_13"/>
          <p:cNvSpPr/>
          <p:nvPr/>
        </p:nvSpPr>
        <p:spPr>
          <a:xfrm>
            <a:off x="8131682" y="3981269"/>
            <a:ext cx="1" cy="383154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miter lim="400000"/>
            <a:tailEnd type="oval" w="lg" len="lg"/>
          </a:ln>
        </p:spPr>
        <p:txBody>
          <a:bodyPr lIns="0" tIns="0" rIns="0" bIns="0" anchor="ctr"/>
          <a:lstStyle/>
          <a:p>
            <a:pPr lvl="0">
              <a:defRPr sz="3600"/>
            </a:pPr>
            <a:endParaRPr sz="1798"/>
          </a:p>
        </p:txBody>
      </p:sp>
      <p:sp>
        <p:nvSpPr>
          <p:cNvPr id="63" name="稻壳儿_刀客儿出品_14"/>
          <p:cNvSpPr/>
          <p:nvPr/>
        </p:nvSpPr>
        <p:spPr>
          <a:xfrm>
            <a:off x="10167363" y="3981269"/>
            <a:ext cx="1" cy="383154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miter lim="400000"/>
            <a:tailEnd type="oval" w="lg" len="lg"/>
          </a:ln>
        </p:spPr>
        <p:txBody>
          <a:bodyPr lIns="0" tIns="0" rIns="0" bIns="0" anchor="ctr"/>
          <a:lstStyle/>
          <a:p>
            <a:pPr lvl="0">
              <a:defRPr sz="3600"/>
            </a:pPr>
            <a:endParaRPr sz="1798"/>
          </a:p>
        </p:txBody>
      </p:sp>
      <p:sp>
        <p:nvSpPr>
          <p:cNvPr id="85" name="稻壳儿_刀客儿出品_15"/>
          <p:cNvSpPr txBox="1"/>
          <p:nvPr/>
        </p:nvSpPr>
        <p:spPr>
          <a:xfrm>
            <a:off x="1498746" y="4623668"/>
            <a:ext cx="1002495" cy="34041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CN" altLang="en-US" sz="1598">
                <a:solidFill>
                  <a:schemeClr val="bg1">
                    <a:lumMod val="50000"/>
                  </a:schemeClr>
                </a:solidFill>
                <a:latin typeface="+mn-lt"/>
              </a:rPr>
              <a:t>添加标题</a:t>
            </a:r>
            <a:endParaRPr lang="en-US" sz="1598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86" name="稻壳儿_刀客儿出品_16"/>
          <p:cNvSpPr txBox="1"/>
          <p:nvPr/>
        </p:nvSpPr>
        <p:spPr>
          <a:xfrm>
            <a:off x="3551036" y="4623668"/>
            <a:ext cx="1002495" cy="34041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CN" altLang="en-US" sz="1598">
                <a:solidFill>
                  <a:schemeClr val="bg1">
                    <a:lumMod val="50000"/>
                  </a:schemeClr>
                </a:solidFill>
                <a:latin typeface="+mn-lt"/>
              </a:rPr>
              <a:t>添加标题</a:t>
            </a:r>
            <a:endParaRPr lang="en-US" sz="1598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87" name="稻壳儿_刀客儿出品_17"/>
          <p:cNvSpPr txBox="1"/>
          <p:nvPr/>
        </p:nvSpPr>
        <p:spPr>
          <a:xfrm>
            <a:off x="5603326" y="4623668"/>
            <a:ext cx="1002495" cy="34041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CN" altLang="en-US" sz="1598">
                <a:solidFill>
                  <a:schemeClr val="bg1">
                    <a:lumMod val="50000"/>
                  </a:schemeClr>
                </a:solidFill>
                <a:latin typeface="+mn-lt"/>
              </a:rPr>
              <a:t>添加标题</a:t>
            </a:r>
            <a:endParaRPr lang="en-US" sz="1598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88" name="稻壳儿_刀客儿出品_18"/>
          <p:cNvSpPr txBox="1"/>
          <p:nvPr/>
        </p:nvSpPr>
        <p:spPr>
          <a:xfrm>
            <a:off x="7655616" y="4623668"/>
            <a:ext cx="1002495" cy="34041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CN" altLang="en-US" sz="1598">
                <a:solidFill>
                  <a:schemeClr val="bg1">
                    <a:lumMod val="50000"/>
                  </a:schemeClr>
                </a:solidFill>
                <a:latin typeface="+mn-lt"/>
              </a:rPr>
              <a:t>添加标题</a:t>
            </a:r>
            <a:endParaRPr lang="en-US" sz="1598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89" name="稻壳儿_刀客儿出品_19"/>
          <p:cNvSpPr txBox="1"/>
          <p:nvPr/>
        </p:nvSpPr>
        <p:spPr>
          <a:xfrm>
            <a:off x="9707906" y="4623668"/>
            <a:ext cx="1002495" cy="34041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CN" altLang="en-US" sz="1598">
                <a:solidFill>
                  <a:schemeClr val="bg1">
                    <a:lumMod val="50000"/>
                  </a:schemeClr>
                </a:solidFill>
                <a:latin typeface="+mn-lt"/>
              </a:rPr>
              <a:t>添加标题</a:t>
            </a:r>
            <a:endParaRPr lang="en-US" sz="1598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90" name="稻壳儿_刀客儿出品_20"/>
          <p:cNvSpPr txBox="1"/>
          <p:nvPr/>
        </p:nvSpPr>
        <p:spPr>
          <a:xfrm>
            <a:off x="1049725" y="4971515"/>
            <a:ext cx="1883389" cy="686407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1198" dirty="0">
                <a:solidFill>
                  <a:schemeClr val="bg1">
                    <a:lumMod val="50000"/>
                  </a:schemeClr>
                </a:solidFill>
              </a:rPr>
              <a:t>Sed ut perspiciat unde volptatem acusantium rem aperiam.</a:t>
            </a:r>
          </a:p>
        </p:txBody>
      </p:sp>
      <p:sp>
        <p:nvSpPr>
          <p:cNvPr id="91" name="稻壳儿_刀客儿出品_21"/>
          <p:cNvSpPr txBox="1"/>
          <p:nvPr/>
        </p:nvSpPr>
        <p:spPr>
          <a:xfrm>
            <a:off x="3102015" y="4971515"/>
            <a:ext cx="1883389" cy="686407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1198" dirty="0">
                <a:solidFill>
                  <a:schemeClr val="bg1">
                    <a:lumMod val="50000"/>
                  </a:schemeClr>
                </a:solidFill>
              </a:rPr>
              <a:t>Sed ut perspiciat unde volptatem acusantium rem aperiam.</a:t>
            </a:r>
          </a:p>
        </p:txBody>
      </p:sp>
      <p:sp>
        <p:nvSpPr>
          <p:cNvPr id="92" name="稻壳儿_刀客儿出品_22"/>
          <p:cNvSpPr txBox="1"/>
          <p:nvPr/>
        </p:nvSpPr>
        <p:spPr>
          <a:xfrm>
            <a:off x="5154305" y="4971515"/>
            <a:ext cx="1883389" cy="686407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1198" dirty="0">
                <a:solidFill>
                  <a:schemeClr val="bg1">
                    <a:lumMod val="50000"/>
                  </a:schemeClr>
                </a:solidFill>
              </a:rPr>
              <a:t>Sed ut perspiciat unde volptatem acusantium rem aperiam.</a:t>
            </a:r>
          </a:p>
        </p:txBody>
      </p:sp>
      <p:sp>
        <p:nvSpPr>
          <p:cNvPr id="93" name="稻壳儿_刀客儿出品_23"/>
          <p:cNvSpPr txBox="1"/>
          <p:nvPr/>
        </p:nvSpPr>
        <p:spPr>
          <a:xfrm>
            <a:off x="7206597" y="4971515"/>
            <a:ext cx="1883389" cy="686407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1198" dirty="0">
                <a:solidFill>
                  <a:schemeClr val="bg1">
                    <a:lumMod val="50000"/>
                  </a:schemeClr>
                </a:solidFill>
              </a:rPr>
              <a:t>Sed ut perspiciat unde volptatem acusantium rem aperiam.</a:t>
            </a:r>
          </a:p>
        </p:txBody>
      </p:sp>
      <p:sp>
        <p:nvSpPr>
          <p:cNvPr id="94" name="稻壳儿_刀客儿出品_24"/>
          <p:cNvSpPr txBox="1"/>
          <p:nvPr/>
        </p:nvSpPr>
        <p:spPr>
          <a:xfrm>
            <a:off x="9258886" y="4971515"/>
            <a:ext cx="1883389" cy="686407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1198" dirty="0">
                <a:solidFill>
                  <a:schemeClr val="bg1">
                    <a:lumMod val="50000"/>
                  </a:schemeClr>
                </a:solidFill>
              </a:rPr>
              <a:t>Sed ut perspiciat unde volptatem acusantium rem aperiam.</a:t>
            </a:r>
          </a:p>
        </p:txBody>
      </p:sp>
      <p:sp>
        <p:nvSpPr>
          <p:cNvPr id="42" name="稻壳儿_刀客儿出品_25">
            <a:extLst>
              <a:ext uri="{FF2B5EF4-FFF2-40B4-BE49-F238E27FC236}">
                <a16:creationId xmlns:a16="http://schemas.microsoft.com/office/drawing/2014/main" id="{8C284F8C-AB61-4D43-9E62-32214DCA034C}"/>
              </a:ext>
            </a:extLst>
          </p:cNvPr>
          <p:cNvSpPr txBox="1"/>
          <p:nvPr/>
        </p:nvSpPr>
        <p:spPr>
          <a:xfrm>
            <a:off x="3486302" y="2663141"/>
            <a:ext cx="1110726" cy="522579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en-US" sz="1398" dirty="0">
                <a:solidFill>
                  <a:schemeClr val="bg1"/>
                </a:solidFill>
              </a:rPr>
              <a:t>Marketing Analysis</a:t>
            </a:r>
          </a:p>
        </p:txBody>
      </p:sp>
      <p:sp>
        <p:nvSpPr>
          <p:cNvPr id="44" name="稻壳儿_刀客儿出品_26">
            <a:extLst>
              <a:ext uri="{FF2B5EF4-FFF2-40B4-BE49-F238E27FC236}">
                <a16:creationId xmlns:a16="http://schemas.microsoft.com/office/drawing/2014/main" id="{08CD4B5B-EBD6-4E58-99F8-A3A121242F50}"/>
              </a:ext>
            </a:extLst>
          </p:cNvPr>
          <p:cNvSpPr txBox="1"/>
          <p:nvPr/>
        </p:nvSpPr>
        <p:spPr>
          <a:xfrm>
            <a:off x="1463122" y="2700554"/>
            <a:ext cx="1034293" cy="522579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en-US" sz="1398" dirty="0">
                <a:solidFill>
                  <a:schemeClr val="bg1"/>
                </a:solidFill>
              </a:rPr>
              <a:t>Customer Review</a:t>
            </a:r>
          </a:p>
        </p:txBody>
      </p:sp>
      <p:sp>
        <p:nvSpPr>
          <p:cNvPr id="46" name="稻壳儿_刀客儿出品_27">
            <a:extLst>
              <a:ext uri="{FF2B5EF4-FFF2-40B4-BE49-F238E27FC236}">
                <a16:creationId xmlns:a16="http://schemas.microsoft.com/office/drawing/2014/main" id="{FE888CCE-4E1E-466F-AB63-A80F47EBDA56}"/>
              </a:ext>
            </a:extLst>
          </p:cNvPr>
          <p:cNvSpPr txBox="1"/>
          <p:nvPr/>
        </p:nvSpPr>
        <p:spPr>
          <a:xfrm>
            <a:off x="5538591" y="2663141"/>
            <a:ext cx="1110726" cy="522579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en-US" sz="1398" dirty="0">
                <a:solidFill>
                  <a:schemeClr val="bg1"/>
                </a:solidFill>
              </a:rPr>
              <a:t>Marketing Analysis</a:t>
            </a:r>
          </a:p>
        </p:txBody>
      </p:sp>
      <p:sp>
        <p:nvSpPr>
          <p:cNvPr id="48" name="稻壳儿_刀客儿出品_28">
            <a:extLst>
              <a:ext uri="{FF2B5EF4-FFF2-40B4-BE49-F238E27FC236}">
                <a16:creationId xmlns:a16="http://schemas.microsoft.com/office/drawing/2014/main" id="{3607810E-C156-4074-A7EC-EE4979929EC3}"/>
              </a:ext>
            </a:extLst>
          </p:cNvPr>
          <p:cNvSpPr txBox="1"/>
          <p:nvPr/>
        </p:nvSpPr>
        <p:spPr>
          <a:xfrm>
            <a:off x="9650663" y="2636632"/>
            <a:ext cx="1110726" cy="522579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en-US" sz="1398" dirty="0">
                <a:solidFill>
                  <a:schemeClr val="bg1"/>
                </a:solidFill>
              </a:rPr>
              <a:t>Marketing Analysis</a:t>
            </a:r>
          </a:p>
        </p:txBody>
      </p:sp>
      <p:sp>
        <p:nvSpPr>
          <p:cNvPr id="50" name="稻壳儿_刀客儿出品_29">
            <a:extLst>
              <a:ext uri="{FF2B5EF4-FFF2-40B4-BE49-F238E27FC236}">
                <a16:creationId xmlns:a16="http://schemas.microsoft.com/office/drawing/2014/main" id="{C6CCD0A9-37AB-45E7-B675-57EC2857048B}"/>
              </a:ext>
            </a:extLst>
          </p:cNvPr>
          <p:cNvSpPr txBox="1"/>
          <p:nvPr/>
        </p:nvSpPr>
        <p:spPr>
          <a:xfrm>
            <a:off x="7627483" y="2674044"/>
            <a:ext cx="1034293" cy="522579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/>
            <a:r>
              <a:rPr lang="en-US" sz="1398" dirty="0">
                <a:solidFill>
                  <a:schemeClr val="bg1"/>
                </a:solidFill>
              </a:rPr>
              <a:t>Customer Review</a:t>
            </a:r>
          </a:p>
        </p:txBody>
      </p:sp>
      <p:sp>
        <p:nvSpPr>
          <p:cNvPr id="33" name="稻壳儿_刀客儿出品_30">
            <a:extLst>
              <a:ext uri="{FF2B5EF4-FFF2-40B4-BE49-F238E27FC236}">
                <a16:creationId xmlns:a16="http://schemas.microsoft.com/office/drawing/2014/main" id="{80B3234A-184C-4A57-B254-E2BCE76341AD}"/>
              </a:ext>
            </a:extLst>
          </p:cNvPr>
          <p:cNvSpPr txBox="1"/>
          <p:nvPr/>
        </p:nvSpPr>
        <p:spPr>
          <a:xfrm>
            <a:off x="4568103" y="509272"/>
            <a:ext cx="3055793" cy="58477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3200"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在这里</a:t>
            </a:r>
            <a:r>
              <a:rPr lang="zh-CN" altLang="en-US"/>
              <a:t>添加标题</a:t>
            </a:r>
            <a:endParaRPr lang="en-US" dirty="0"/>
          </a:p>
        </p:txBody>
      </p:sp>
      <p:sp>
        <p:nvSpPr>
          <p:cNvPr id="34" name="稻壳儿_刀客儿出品_31">
            <a:extLst>
              <a:ext uri="{FF2B5EF4-FFF2-40B4-BE49-F238E27FC236}">
                <a16:creationId xmlns:a16="http://schemas.microsoft.com/office/drawing/2014/main" id="{05F33A63-1C33-43F6-8808-97CC98986BF7}"/>
              </a:ext>
            </a:extLst>
          </p:cNvPr>
          <p:cNvSpPr txBox="1"/>
          <p:nvPr/>
        </p:nvSpPr>
        <p:spPr>
          <a:xfrm>
            <a:off x="3681642" y="1031741"/>
            <a:ext cx="4828714" cy="30777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1400"/>
            </a:lvl1pPr>
          </a:lstStyle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consectetuer</a:t>
            </a:r>
            <a:r>
              <a:rPr lang="en-US" altLang="zh-CN" dirty="0"/>
              <a:t> </a:t>
            </a:r>
            <a:r>
              <a:rPr lang="en-US" altLang="zh-CN" dirty="0" err="1"/>
              <a:t>adicing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681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0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6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0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2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4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6" dur="2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8" dur="2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0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2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4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6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8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2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4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6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43" grpId="0" animBg="1"/>
      <p:bldP spid="45" grpId="0" animBg="1"/>
      <p:bldP spid="47" grpId="0" animBg="1"/>
      <p:bldP spid="49" grpId="0" animBg="1"/>
      <p:bldP spid="51" grpId="0" animBg="1"/>
      <p:bldP spid="52" grpId="0" animBg="1"/>
      <p:bldP spid="57" grpId="0" animBg="1"/>
      <p:bldP spid="58" grpId="0" animBg="1"/>
      <p:bldP spid="59" grpId="0" animBg="1"/>
      <p:bldP spid="60" grpId="0" animBg="1"/>
      <p:bldP spid="62" grpId="0" animBg="1"/>
      <p:bldP spid="63" grpId="0" animBg="1"/>
      <p:bldP spid="85" grpId="0"/>
      <p:bldP spid="86" grpId="0"/>
      <p:bldP spid="87" grpId="0"/>
      <p:bldP spid="88" grpId="0"/>
      <p:bldP spid="89" grpId="0"/>
      <p:bldP spid="90" grpId="0"/>
      <p:bldP spid="91" grpId="0"/>
      <p:bldP spid="92" grpId="0"/>
      <p:bldP spid="93" grpId="0"/>
      <p:bldP spid="94" grpId="0"/>
      <p:bldP spid="42" grpId="0"/>
      <p:bldP spid="44" grpId="0"/>
      <p:bldP spid="46" grpId="0"/>
      <p:bldP spid="48" grpId="0"/>
      <p:bldP spid="50" grpId="0"/>
      <p:bldP spid="33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稻壳儿_刀客儿出品_1">
            <a:extLst>
              <a:ext uri="{FF2B5EF4-FFF2-40B4-BE49-F238E27FC236}">
                <a16:creationId xmlns:a16="http://schemas.microsoft.com/office/drawing/2014/main" id="{05B5ADBC-8D9F-43C9-91ED-4AE1A3755A48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54" b="16754"/>
          <a:stretch>
            <a:fillRect/>
          </a:stretch>
        </p:blipFill>
        <p:spPr/>
      </p:pic>
      <p:sp>
        <p:nvSpPr>
          <p:cNvPr id="4" name="稻壳儿_刀客儿出品_2">
            <a:extLst>
              <a:ext uri="{FF2B5EF4-FFF2-40B4-BE49-F238E27FC236}">
                <a16:creationId xmlns:a16="http://schemas.microsoft.com/office/drawing/2014/main" id="{98E900AD-51EE-4D4B-B468-72EDB75E3796}"/>
              </a:ext>
            </a:extLst>
          </p:cNvPr>
          <p:cNvSpPr/>
          <p:nvPr/>
        </p:nvSpPr>
        <p:spPr>
          <a:xfrm>
            <a:off x="6506817" y="3738282"/>
            <a:ext cx="2085854" cy="18615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+mn-ea"/>
              <a:sym typeface="+mn-lt"/>
            </a:endParaRPr>
          </a:p>
        </p:txBody>
      </p:sp>
      <p:sp>
        <p:nvSpPr>
          <p:cNvPr id="5" name="稻壳儿_刀客儿出品_3">
            <a:extLst>
              <a:ext uri="{FF2B5EF4-FFF2-40B4-BE49-F238E27FC236}">
                <a16:creationId xmlns:a16="http://schemas.microsoft.com/office/drawing/2014/main" id="{98E900AD-51EE-4D4B-B468-72EDB75E3796}"/>
              </a:ext>
            </a:extLst>
          </p:cNvPr>
          <p:cNvSpPr/>
          <p:nvPr/>
        </p:nvSpPr>
        <p:spPr>
          <a:xfrm>
            <a:off x="4420963" y="3738281"/>
            <a:ext cx="2085854" cy="18615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+mn-ea"/>
              <a:sym typeface="+mn-lt"/>
            </a:endParaRPr>
          </a:p>
        </p:txBody>
      </p:sp>
      <p:sp>
        <p:nvSpPr>
          <p:cNvPr id="6" name="稻壳儿_刀客儿出品_4">
            <a:extLst>
              <a:ext uri="{FF2B5EF4-FFF2-40B4-BE49-F238E27FC236}">
                <a16:creationId xmlns:a16="http://schemas.microsoft.com/office/drawing/2014/main" id="{8992CFD9-E876-4FBD-BC7A-E9E31CC686AF}"/>
              </a:ext>
            </a:extLst>
          </p:cNvPr>
          <p:cNvSpPr txBox="1"/>
          <p:nvPr/>
        </p:nvSpPr>
        <p:spPr>
          <a:xfrm>
            <a:off x="7213697" y="1478381"/>
            <a:ext cx="3057247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在这里添加标题</a:t>
            </a:r>
            <a:endParaRPr lang="en-US" sz="3200" b="1" dirty="0">
              <a:solidFill>
                <a:schemeClr val="accent5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7" name="稻壳儿_刀客儿出品_5">
            <a:extLst>
              <a:ext uri="{FF2B5EF4-FFF2-40B4-BE49-F238E27FC236}">
                <a16:creationId xmlns:a16="http://schemas.microsoft.com/office/drawing/2014/main" id="{DED07CEE-6D8B-47F7-8C6C-F0BD294CC9DC}"/>
              </a:ext>
            </a:extLst>
          </p:cNvPr>
          <p:cNvSpPr/>
          <p:nvPr/>
        </p:nvSpPr>
        <p:spPr>
          <a:xfrm>
            <a:off x="7227553" y="2092583"/>
            <a:ext cx="25458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spc="3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Add Your Text Here</a:t>
            </a:r>
            <a:endParaRPr lang="en-US" sz="1400" spc="3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稻壳儿_刀客儿出品_6"/>
          <p:cNvSpPr txBox="1"/>
          <p:nvPr/>
        </p:nvSpPr>
        <p:spPr>
          <a:xfrm>
            <a:off x="7213697" y="2611184"/>
            <a:ext cx="4007085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Interactively transform cutting-edge intellectual capital after sticky e-commerce. Dramatically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稻壳儿_刀客儿出品_7"/>
          <p:cNvSpPr txBox="1"/>
          <p:nvPr/>
        </p:nvSpPr>
        <p:spPr>
          <a:xfrm>
            <a:off x="8810180" y="3959048"/>
            <a:ext cx="2243302" cy="1442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Vestibulum ante ipsum primis in faucibus orci luctus et ultrices posuere cubilia Curae; faucibus orci luctus et ultrices</a:t>
            </a:r>
            <a:endParaRPr lang="ru-RU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稻壳儿_刀客儿出品_8"/>
          <p:cNvSpPr txBox="1"/>
          <p:nvPr/>
        </p:nvSpPr>
        <p:spPr>
          <a:xfrm>
            <a:off x="4638476" y="4321776"/>
            <a:ext cx="1868342" cy="1026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cs typeface="+mn-ea"/>
                <a:sym typeface="+mn-lt"/>
              </a:rPr>
              <a:t>Collaboratively </a:t>
            </a:r>
            <a:r>
              <a:rPr lang="en-US" sz="1200" dirty="0" err="1">
                <a:solidFill>
                  <a:schemeClr val="bg1"/>
                </a:solidFill>
                <a:cs typeface="+mn-ea"/>
                <a:sym typeface="+mn-lt"/>
              </a:rPr>
              <a:t>productivate</a:t>
            </a:r>
            <a:r>
              <a:rPr lang="en-US" sz="1200" dirty="0">
                <a:solidFill>
                  <a:schemeClr val="bg1"/>
                </a:solidFill>
                <a:cs typeface="+mn-ea"/>
                <a:sym typeface="+mn-lt"/>
              </a:rPr>
              <a:t> focused models</a:t>
            </a:r>
            <a:r>
              <a:rPr lang="ru-RU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sz="1200" dirty="0">
                <a:solidFill>
                  <a:schemeClr val="bg1"/>
                </a:solidFill>
                <a:cs typeface="+mn-ea"/>
                <a:sym typeface="+mn-lt"/>
              </a:rPr>
              <a:t>via diverse methods of.</a:t>
            </a:r>
            <a:endParaRPr lang="ru-RU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稻壳儿_刀客儿出品_9">
            <a:extLst>
              <a:ext uri="{FF2B5EF4-FFF2-40B4-BE49-F238E27FC236}">
                <a16:creationId xmlns:a16="http://schemas.microsoft.com/office/drawing/2014/main" id="{02E6CE07-1E18-4013-B481-8FA826996525}"/>
              </a:ext>
            </a:extLst>
          </p:cNvPr>
          <p:cNvSpPr txBox="1"/>
          <p:nvPr/>
        </p:nvSpPr>
        <p:spPr>
          <a:xfrm>
            <a:off x="4638476" y="4011817"/>
            <a:ext cx="899903" cy="309958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id-ID"/>
            </a:defPPr>
            <a:lvl1pPr>
              <a:defRPr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r>
              <a:rPr lang="zh-CN" altLang="en-US" sz="1400">
                <a:solidFill>
                  <a:schemeClr val="bg1"/>
                </a:solidFill>
                <a:sym typeface="+mn-lt"/>
              </a:rPr>
              <a:t>添加标题</a:t>
            </a:r>
            <a:endParaRPr lang="ru-RU" sz="1400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15" name="稻壳儿_刀客儿出品_10">
            <a:extLst>
              <a:ext uri="{FF2B5EF4-FFF2-40B4-BE49-F238E27FC236}">
                <a16:creationId xmlns:a16="http://schemas.microsoft.com/office/drawing/2014/main" id="{B81C748F-5212-47D4-804A-A193E4EFD5F5}"/>
              </a:ext>
            </a:extLst>
          </p:cNvPr>
          <p:cNvSpPr txBox="1"/>
          <p:nvPr/>
        </p:nvSpPr>
        <p:spPr>
          <a:xfrm>
            <a:off x="6724326" y="4321776"/>
            <a:ext cx="1868342" cy="1026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cs typeface="+mn-ea"/>
                <a:sym typeface="+mn-lt"/>
              </a:rPr>
              <a:t>Collaboratively </a:t>
            </a:r>
            <a:r>
              <a:rPr lang="en-US" sz="1200" dirty="0" err="1">
                <a:solidFill>
                  <a:schemeClr val="bg1"/>
                </a:solidFill>
                <a:cs typeface="+mn-ea"/>
                <a:sym typeface="+mn-lt"/>
              </a:rPr>
              <a:t>productivate</a:t>
            </a:r>
            <a:r>
              <a:rPr lang="en-US" sz="1200" dirty="0">
                <a:solidFill>
                  <a:schemeClr val="bg1"/>
                </a:solidFill>
                <a:cs typeface="+mn-ea"/>
                <a:sym typeface="+mn-lt"/>
              </a:rPr>
              <a:t> focused models</a:t>
            </a:r>
            <a:r>
              <a:rPr lang="ru-RU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sz="1200" dirty="0">
                <a:solidFill>
                  <a:schemeClr val="bg1"/>
                </a:solidFill>
                <a:cs typeface="+mn-ea"/>
                <a:sym typeface="+mn-lt"/>
              </a:rPr>
              <a:t>via diverse methods of.</a:t>
            </a:r>
            <a:endParaRPr lang="ru-RU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稻壳儿_刀客儿出品_11">
            <a:extLst>
              <a:ext uri="{FF2B5EF4-FFF2-40B4-BE49-F238E27FC236}">
                <a16:creationId xmlns:a16="http://schemas.microsoft.com/office/drawing/2014/main" id="{5777A653-14F8-4EDC-B26E-374C904F5620}"/>
              </a:ext>
            </a:extLst>
          </p:cNvPr>
          <p:cNvSpPr txBox="1"/>
          <p:nvPr/>
        </p:nvSpPr>
        <p:spPr>
          <a:xfrm>
            <a:off x="6724326" y="4011817"/>
            <a:ext cx="899903" cy="309958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id-ID"/>
            </a:defPPr>
            <a:lvl1pPr>
              <a:defRPr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r>
              <a:rPr lang="zh-CN" altLang="en-US" sz="1400" dirty="0">
                <a:solidFill>
                  <a:schemeClr val="bg1"/>
                </a:solidFill>
                <a:sym typeface="+mn-lt"/>
              </a:rPr>
              <a:t>添加标题</a:t>
            </a:r>
            <a:endParaRPr lang="ru-RU" sz="1400" dirty="0">
              <a:solidFill>
                <a:schemeClr val="bg1"/>
              </a:solidFill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18137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/>
      <p:bldP spid="8" grpId="0"/>
      <p:bldP spid="11" grpId="0"/>
      <p:bldP spid="10" grpId="0"/>
      <p:bldP spid="12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稻壳儿_刀客儿出品_1"/>
          <p:cNvSpPr/>
          <p:nvPr/>
        </p:nvSpPr>
        <p:spPr>
          <a:xfrm>
            <a:off x="4426948" y="2335720"/>
            <a:ext cx="3709006" cy="927252"/>
          </a:xfrm>
          <a:prstGeom prst="parallelogram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sp>
        <p:nvSpPr>
          <p:cNvPr id="25" name="稻壳儿_刀客儿出品_2"/>
          <p:cNvSpPr/>
          <p:nvPr/>
        </p:nvSpPr>
        <p:spPr>
          <a:xfrm flipH="1">
            <a:off x="4056047" y="3262973"/>
            <a:ext cx="3709006" cy="927252"/>
          </a:xfrm>
          <a:prstGeom prst="parallelogram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sp>
        <p:nvSpPr>
          <p:cNvPr id="26" name="稻壳儿_刀客儿出品_3"/>
          <p:cNvSpPr/>
          <p:nvPr/>
        </p:nvSpPr>
        <p:spPr>
          <a:xfrm>
            <a:off x="4426948" y="4190223"/>
            <a:ext cx="3709006" cy="927252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sp>
        <p:nvSpPr>
          <p:cNvPr id="27" name="稻壳儿_刀客儿出品_4"/>
          <p:cNvSpPr/>
          <p:nvPr/>
        </p:nvSpPr>
        <p:spPr>
          <a:xfrm flipH="1">
            <a:off x="4056047" y="5117475"/>
            <a:ext cx="3709006" cy="927252"/>
          </a:xfrm>
          <a:prstGeom prst="parallelogram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sp>
        <p:nvSpPr>
          <p:cNvPr id="29" name="稻壳儿_刀客儿出品_5"/>
          <p:cNvSpPr txBox="1"/>
          <p:nvPr/>
        </p:nvSpPr>
        <p:spPr>
          <a:xfrm>
            <a:off x="5358614" y="2567423"/>
            <a:ext cx="1845675" cy="463846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n-ea"/>
              </a:rPr>
              <a:t>01.</a:t>
            </a:r>
            <a:r>
              <a:rPr lang="zh-CN" altLang="en-US" sz="2400" b="1" dirty="0">
                <a:solidFill>
                  <a:schemeClr val="bg1"/>
                </a:solidFill>
                <a:latin typeface="+mn-ea"/>
              </a:rPr>
              <a:t>添加标题</a:t>
            </a:r>
            <a:endParaRPr 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0" name="稻壳儿_刀客儿出品_6"/>
          <p:cNvSpPr txBox="1"/>
          <p:nvPr/>
        </p:nvSpPr>
        <p:spPr>
          <a:xfrm>
            <a:off x="4987712" y="3494675"/>
            <a:ext cx="1845675" cy="463846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n-ea"/>
              </a:rPr>
              <a:t>02.</a:t>
            </a:r>
            <a:r>
              <a:rPr lang="zh-CN" altLang="en-US" sz="2400" b="1" dirty="0">
                <a:solidFill>
                  <a:schemeClr val="bg1"/>
                </a:solidFill>
                <a:latin typeface="+mn-ea"/>
              </a:rPr>
              <a:t>添加标题</a:t>
            </a:r>
            <a:endParaRPr 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稻壳儿_刀客儿出品_7"/>
          <p:cNvSpPr txBox="1"/>
          <p:nvPr/>
        </p:nvSpPr>
        <p:spPr>
          <a:xfrm>
            <a:off x="5358613" y="4421927"/>
            <a:ext cx="1845675" cy="463846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n-ea"/>
              </a:rPr>
              <a:t>03.</a:t>
            </a:r>
            <a:r>
              <a:rPr lang="zh-CN" altLang="en-US" sz="2400" b="1" dirty="0">
                <a:solidFill>
                  <a:schemeClr val="bg1"/>
                </a:solidFill>
                <a:latin typeface="+mn-ea"/>
              </a:rPr>
              <a:t>添加标题</a:t>
            </a:r>
            <a:endParaRPr 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稻壳儿_刀客儿出品_8"/>
          <p:cNvSpPr txBox="1"/>
          <p:nvPr/>
        </p:nvSpPr>
        <p:spPr>
          <a:xfrm>
            <a:off x="4987713" y="5349178"/>
            <a:ext cx="1845675" cy="463846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n-ea"/>
              </a:rPr>
              <a:t>04.</a:t>
            </a:r>
            <a:r>
              <a:rPr lang="zh-CN" altLang="en-US" sz="2400" b="1" dirty="0">
                <a:solidFill>
                  <a:schemeClr val="bg1"/>
                </a:solidFill>
                <a:latin typeface="+mn-ea"/>
              </a:rPr>
              <a:t>添加标题</a:t>
            </a:r>
            <a:endParaRPr lang="en-US" sz="24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稻壳儿_刀客儿出品_9"/>
          <p:cNvSpPr/>
          <p:nvPr/>
        </p:nvSpPr>
        <p:spPr>
          <a:xfrm>
            <a:off x="8317579" y="2481156"/>
            <a:ext cx="3083297" cy="699039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398" dirty="0">
                <a:solidFill>
                  <a:schemeClr val="bg1">
                    <a:lumMod val="65000"/>
                  </a:schemeClr>
                </a:solidFill>
              </a:rPr>
              <a:t>Lorem Ipsum is simply dummy text for example lorem ipsum dolor sit</a:t>
            </a:r>
          </a:p>
        </p:txBody>
      </p:sp>
      <p:sp>
        <p:nvSpPr>
          <p:cNvPr id="34" name="稻壳儿_刀客儿出品_10"/>
          <p:cNvSpPr/>
          <p:nvPr/>
        </p:nvSpPr>
        <p:spPr>
          <a:xfrm>
            <a:off x="8317579" y="4310162"/>
            <a:ext cx="3083297" cy="699039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398" dirty="0">
                <a:solidFill>
                  <a:schemeClr val="bg1">
                    <a:lumMod val="65000"/>
                  </a:schemeClr>
                </a:solidFill>
              </a:rPr>
              <a:t>Lorem Ipsum is simply dummy text for example lorem ipsum dolor sit</a:t>
            </a:r>
          </a:p>
        </p:txBody>
      </p:sp>
      <p:sp>
        <p:nvSpPr>
          <p:cNvPr id="36" name="稻壳儿_刀客儿出品_11"/>
          <p:cNvSpPr/>
          <p:nvPr/>
        </p:nvSpPr>
        <p:spPr>
          <a:xfrm>
            <a:off x="787300" y="3465392"/>
            <a:ext cx="3083297" cy="699039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398" dirty="0">
                <a:solidFill>
                  <a:schemeClr val="bg1">
                    <a:lumMod val="65000"/>
                  </a:schemeClr>
                </a:solidFill>
              </a:rPr>
              <a:t>Lorem Ipsum is simply dummy text for example lorem ipsum dolor sit</a:t>
            </a:r>
          </a:p>
        </p:txBody>
      </p:sp>
      <p:sp>
        <p:nvSpPr>
          <p:cNvPr id="37" name="稻壳儿_刀客儿出品_12"/>
          <p:cNvSpPr/>
          <p:nvPr/>
        </p:nvSpPr>
        <p:spPr>
          <a:xfrm>
            <a:off x="787300" y="5294399"/>
            <a:ext cx="3083297" cy="699039"/>
          </a:xfrm>
          <a:prstGeom prst="rect">
            <a:avLst/>
          </a:prstGeom>
        </p:spPr>
        <p:txBody>
          <a:bodyPr wrap="square" lIns="90000" tIns="46800" rIns="90000" bIns="4680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398" dirty="0">
                <a:solidFill>
                  <a:schemeClr val="bg1">
                    <a:lumMod val="65000"/>
                  </a:schemeClr>
                </a:solidFill>
              </a:rPr>
              <a:t>Lorem Ipsum is simply dummy text for example lorem ipsum dolor sit</a:t>
            </a:r>
          </a:p>
        </p:txBody>
      </p:sp>
      <p:sp>
        <p:nvSpPr>
          <p:cNvPr id="50" name="稻壳儿_刀客儿出品_13"/>
          <p:cNvSpPr/>
          <p:nvPr/>
        </p:nvSpPr>
        <p:spPr>
          <a:xfrm>
            <a:off x="2979346" y="2405006"/>
            <a:ext cx="725243" cy="72524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sp>
        <p:nvSpPr>
          <p:cNvPr id="51" name="稻壳儿_刀客儿出品_14"/>
          <p:cNvSpPr>
            <a:spLocks noEditPoints="1"/>
          </p:cNvSpPr>
          <p:nvPr/>
        </p:nvSpPr>
        <p:spPr bwMode="auto">
          <a:xfrm>
            <a:off x="3193322" y="2632409"/>
            <a:ext cx="302352" cy="239341"/>
          </a:xfrm>
          <a:custGeom>
            <a:avLst/>
            <a:gdLst>
              <a:gd name="T0" fmla="*/ 2455 w 3573"/>
              <a:gd name="T1" fmla="*/ 579 h 2827"/>
              <a:gd name="T2" fmla="*/ 2600 w 3573"/>
              <a:gd name="T3" fmla="*/ 760 h 2827"/>
              <a:gd name="T4" fmla="*/ 2739 w 3573"/>
              <a:gd name="T5" fmla="*/ 1081 h 2827"/>
              <a:gd name="T6" fmla="*/ 2787 w 3573"/>
              <a:gd name="T7" fmla="*/ 1432 h 2827"/>
              <a:gd name="T8" fmla="*/ 2745 w 3573"/>
              <a:gd name="T9" fmla="*/ 1761 h 2827"/>
              <a:gd name="T10" fmla="*/ 2621 w 3573"/>
              <a:gd name="T11" fmla="*/ 2067 h 2827"/>
              <a:gd name="T12" fmla="*/ 2489 w 3573"/>
              <a:gd name="T13" fmla="*/ 2244 h 2827"/>
              <a:gd name="T14" fmla="*/ 2399 w 3573"/>
              <a:gd name="T15" fmla="*/ 2271 h 2827"/>
              <a:gd name="T16" fmla="*/ 2304 w 3573"/>
              <a:gd name="T17" fmla="*/ 2241 h 2827"/>
              <a:gd name="T18" fmla="*/ 2230 w 3573"/>
              <a:gd name="T19" fmla="*/ 2155 h 2827"/>
              <a:gd name="T20" fmla="*/ 2221 w 3573"/>
              <a:gd name="T21" fmla="*/ 2044 h 2827"/>
              <a:gd name="T22" fmla="*/ 2327 w 3573"/>
              <a:gd name="T23" fmla="*/ 1864 h 2827"/>
              <a:gd name="T24" fmla="*/ 2421 w 3573"/>
              <a:gd name="T25" fmla="*/ 1582 h 2827"/>
              <a:gd name="T26" fmla="*/ 2422 w 3573"/>
              <a:gd name="T27" fmla="*/ 1289 h 2827"/>
              <a:gd name="T28" fmla="*/ 2338 w 3573"/>
              <a:gd name="T29" fmla="*/ 1020 h 2827"/>
              <a:gd name="T30" fmla="*/ 2205 w 3573"/>
              <a:gd name="T31" fmla="*/ 815 h 2827"/>
              <a:gd name="T32" fmla="*/ 2191 w 3573"/>
              <a:gd name="T33" fmla="*/ 701 h 2827"/>
              <a:gd name="T34" fmla="*/ 2255 w 3573"/>
              <a:gd name="T35" fmla="*/ 602 h 2827"/>
              <a:gd name="T36" fmla="*/ 2350 w 3573"/>
              <a:gd name="T37" fmla="*/ 557 h 2827"/>
              <a:gd name="T38" fmla="*/ 1694 w 3573"/>
              <a:gd name="T39" fmla="*/ 195 h 2827"/>
              <a:gd name="T40" fmla="*/ 1776 w 3573"/>
              <a:gd name="T41" fmla="*/ 282 h 2827"/>
              <a:gd name="T42" fmla="*/ 1785 w 3573"/>
              <a:gd name="T43" fmla="*/ 2553 h 2827"/>
              <a:gd name="T44" fmla="*/ 1720 w 3573"/>
              <a:gd name="T45" fmla="*/ 2653 h 2827"/>
              <a:gd name="T46" fmla="*/ 1625 w 3573"/>
              <a:gd name="T47" fmla="*/ 2685 h 2827"/>
              <a:gd name="T48" fmla="*/ 1522 w 3573"/>
              <a:gd name="T49" fmla="*/ 2647 h 2827"/>
              <a:gd name="T50" fmla="*/ 99 w 3573"/>
              <a:gd name="T51" fmla="*/ 1903 h 2827"/>
              <a:gd name="T52" fmla="*/ 13 w 3573"/>
              <a:gd name="T53" fmla="*/ 1817 h 2827"/>
              <a:gd name="T54" fmla="*/ 3 w 3573"/>
              <a:gd name="T55" fmla="*/ 1078 h 2827"/>
              <a:gd name="T56" fmla="*/ 72 w 3573"/>
              <a:gd name="T57" fmla="*/ 976 h 2827"/>
              <a:gd name="T58" fmla="*/ 635 w 3573"/>
              <a:gd name="T59" fmla="*/ 949 h 2827"/>
              <a:gd name="T60" fmla="*/ 1605 w 3573"/>
              <a:gd name="T61" fmla="*/ 181 h 2827"/>
              <a:gd name="T62" fmla="*/ 2983 w 3573"/>
              <a:gd name="T63" fmla="*/ 11 h 2827"/>
              <a:gd name="T64" fmla="*/ 3118 w 3573"/>
              <a:gd name="T65" fmla="*/ 138 h 2827"/>
              <a:gd name="T66" fmla="*/ 3350 w 3573"/>
              <a:gd name="T67" fmla="*/ 499 h 2827"/>
              <a:gd name="T68" fmla="*/ 3503 w 3573"/>
              <a:gd name="T69" fmla="*/ 899 h 2827"/>
              <a:gd name="T70" fmla="*/ 3569 w 3573"/>
              <a:gd name="T71" fmla="*/ 1324 h 2827"/>
              <a:gd name="T72" fmla="*/ 3545 w 3573"/>
              <a:gd name="T73" fmla="*/ 1768 h 2827"/>
              <a:gd name="T74" fmla="*/ 3427 w 3573"/>
              <a:gd name="T75" fmla="*/ 2196 h 2827"/>
              <a:gd name="T76" fmla="*/ 3218 w 3573"/>
              <a:gd name="T77" fmla="*/ 2590 h 2827"/>
              <a:gd name="T78" fmla="*/ 3040 w 3573"/>
              <a:gd name="T79" fmla="*/ 2804 h 2827"/>
              <a:gd name="T80" fmla="*/ 2957 w 3573"/>
              <a:gd name="T81" fmla="*/ 2827 h 2827"/>
              <a:gd name="T82" fmla="*/ 2863 w 3573"/>
              <a:gd name="T83" fmla="*/ 2797 h 2827"/>
              <a:gd name="T84" fmla="*/ 2787 w 3573"/>
              <a:gd name="T85" fmla="*/ 2709 h 2827"/>
              <a:gd name="T86" fmla="*/ 2783 w 3573"/>
              <a:gd name="T87" fmla="*/ 2594 h 2827"/>
              <a:gd name="T88" fmla="*/ 2933 w 3573"/>
              <a:gd name="T89" fmla="*/ 2378 h 2827"/>
              <a:gd name="T90" fmla="*/ 3113 w 3573"/>
              <a:gd name="T91" fmla="*/ 2022 h 2827"/>
              <a:gd name="T92" fmla="*/ 3206 w 3573"/>
              <a:gd name="T93" fmla="*/ 1633 h 2827"/>
              <a:gd name="T94" fmla="*/ 3207 w 3573"/>
              <a:gd name="T95" fmla="*/ 1239 h 2827"/>
              <a:gd name="T96" fmla="*/ 3122 w 3573"/>
              <a:gd name="T97" fmla="*/ 866 h 2827"/>
              <a:gd name="T98" fmla="*/ 2957 w 3573"/>
              <a:gd name="T99" fmla="*/ 522 h 2827"/>
              <a:gd name="T100" fmla="*/ 2767 w 3573"/>
              <a:gd name="T101" fmla="*/ 269 h 2827"/>
              <a:gd name="T102" fmla="*/ 2744 w 3573"/>
              <a:gd name="T103" fmla="*/ 165 h 2827"/>
              <a:gd name="T104" fmla="*/ 2791 w 3573"/>
              <a:gd name="T105" fmla="*/ 70 h 2827"/>
              <a:gd name="T106" fmla="*/ 2878 w 3573"/>
              <a:gd name="T107" fmla="*/ 8 h 2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573" h="2827">
                <a:moveTo>
                  <a:pt x="2378" y="555"/>
                </a:moveTo>
                <a:lnTo>
                  <a:pt x="2404" y="559"/>
                </a:lnTo>
                <a:lnTo>
                  <a:pt x="2431" y="567"/>
                </a:lnTo>
                <a:lnTo>
                  <a:pt x="2455" y="579"/>
                </a:lnTo>
                <a:lnTo>
                  <a:pt x="2476" y="595"/>
                </a:lnTo>
                <a:lnTo>
                  <a:pt x="2495" y="614"/>
                </a:lnTo>
                <a:lnTo>
                  <a:pt x="2551" y="686"/>
                </a:lnTo>
                <a:lnTo>
                  <a:pt x="2600" y="760"/>
                </a:lnTo>
                <a:lnTo>
                  <a:pt x="2643" y="837"/>
                </a:lnTo>
                <a:lnTo>
                  <a:pt x="2680" y="916"/>
                </a:lnTo>
                <a:lnTo>
                  <a:pt x="2713" y="998"/>
                </a:lnTo>
                <a:lnTo>
                  <a:pt x="2739" y="1081"/>
                </a:lnTo>
                <a:lnTo>
                  <a:pt x="2761" y="1166"/>
                </a:lnTo>
                <a:lnTo>
                  <a:pt x="2775" y="1253"/>
                </a:lnTo>
                <a:lnTo>
                  <a:pt x="2784" y="1342"/>
                </a:lnTo>
                <a:lnTo>
                  <a:pt x="2787" y="1432"/>
                </a:lnTo>
                <a:lnTo>
                  <a:pt x="2785" y="1516"/>
                </a:lnTo>
                <a:lnTo>
                  <a:pt x="2776" y="1598"/>
                </a:lnTo>
                <a:lnTo>
                  <a:pt x="2763" y="1681"/>
                </a:lnTo>
                <a:lnTo>
                  <a:pt x="2745" y="1761"/>
                </a:lnTo>
                <a:lnTo>
                  <a:pt x="2722" y="1840"/>
                </a:lnTo>
                <a:lnTo>
                  <a:pt x="2693" y="1918"/>
                </a:lnTo>
                <a:lnTo>
                  <a:pt x="2660" y="1993"/>
                </a:lnTo>
                <a:lnTo>
                  <a:pt x="2621" y="2067"/>
                </a:lnTo>
                <a:lnTo>
                  <a:pt x="2578" y="2137"/>
                </a:lnTo>
                <a:lnTo>
                  <a:pt x="2529" y="2206"/>
                </a:lnTo>
                <a:lnTo>
                  <a:pt x="2510" y="2226"/>
                </a:lnTo>
                <a:lnTo>
                  <a:pt x="2489" y="2244"/>
                </a:lnTo>
                <a:lnTo>
                  <a:pt x="2464" y="2257"/>
                </a:lnTo>
                <a:lnTo>
                  <a:pt x="2438" y="2267"/>
                </a:lnTo>
                <a:lnTo>
                  <a:pt x="2411" y="2271"/>
                </a:lnTo>
                <a:lnTo>
                  <a:pt x="2399" y="2271"/>
                </a:lnTo>
                <a:lnTo>
                  <a:pt x="2374" y="2269"/>
                </a:lnTo>
                <a:lnTo>
                  <a:pt x="2349" y="2263"/>
                </a:lnTo>
                <a:lnTo>
                  <a:pt x="2326" y="2254"/>
                </a:lnTo>
                <a:lnTo>
                  <a:pt x="2304" y="2241"/>
                </a:lnTo>
                <a:lnTo>
                  <a:pt x="2284" y="2224"/>
                </a:lnTo>
                <a:lnTo>
                  <a:pt x="2263" y="2202"/>
                </a:lnTo>
                <a:lnTo>
                  <a:pt x="2244" y="2180"/>
                </a:lnTo>
                <a:lnTo>
                  <a:pt x="2230" y="2155"/>
                </a:lnTo>
                <a:lnTo>
                  <a:pt x="2220" y="2128"/>
                </a:lnTo>
                <a:lnTo>
                  <a:pt x="2216" y="2099"/>
                </a:lnTo>
                <a:lnTo>
                  <a:pt x="2216" y="2071"/>
                </a:lnTo>
                <a:lnTo>
                  <a:pt x="2221" y="2044"/>
                </a:lnTo>
                <a:lnTo>
                  <a:pt x="2232" y="2017"/>
                </a:lnTo>
                <a:lnTo>
                  <a:pt x="2247" y="1992"/>
                </a:lnTo>
                <a:lnTo>
                  <a:pt x="2290" y="1929"/>
                </a:lnTo>
                <a:lnTo>
                  <a:pt x="2327" y="1864"/>
                </a:lnTo>
                <a:lnTo>
                  <a:pt x="2360" y="1796"/>
                </a:lnTo>
                <a:lnTo>
                  <a:pt x="2386" y="1727"/>
                </a:lnTo>
                <a:lnTo>
                  <a:pt x="2407" y="1655"/>
                </a:lnTo>
                <a:lnTo>
                  <a:pt x="2421" y="1582"/>
                </a:lnTo>
                <a:lnTo>
                  <a:pt x="2429" y="1507"/>
                </a:lnTo>
                <a:lnTo>
                  <a:pt x="2433" y="1432"/>
                </a:lnTo>
                <a:lnTo>
                  <a:pt x="2431" y="1359"/>
                </a:lnTo>
                <a:lnTo>
                  <a:pt x="2422" y="1289"/>
                </a:lnTo>
                <a:lnTo>
                  <a:pt x="2409" y="1219"/>
                </a:lnTo>
                <a:lnTo>
                  <a:pt x="2390" y="1151"/>
                </a:lnTo>
                <a:lnTo>
                  <a:pt x="2366" y="1085"/>
                </a:lnTo>
                <a:lnTo>
                  <a:pt x="2338" y="1020"/>
                </a:lnTo>
                <a:lnTo>
                  <a:pt x="2304" y="957"/>
                </a:lnTo>
                <a:lnTo>
                  <a:pt x="2266" y="898"/>
                </a:lnTo>
                <a:lnTo>
                  <a:pt x="2222" y="840"/>
                </a:lnTo>
                <a:lnTo>
                  <a:pt x="2205" y="815"/>
                </a:lnTo>
                <a:lnTo>
                  <a:pt x="2194" y="788"/>
                </a:lnTo>
                <a:lnTo>
                  <a:pt x="2187" y="759"/>
                </a:lnTo>
                <a:lnTo>
                  <a:pt x="2186" y="730"/>
                </a:lnTo>
                <a:lnTo>
                  <a:pt x="2191" y="701"/>
                </a:lnTo>
                <a:lnTo>
                  <a:pt x="2199" y="674"/>
                </a:lnTo>
                <a:lnTo>
                  <a:pt x="2213" y="648"/>
                </a:lnTo>
                <a:lnTo>
                  <a:pt x="2233" y="624"/>
                </a:lnTo>
                <a:lnTo>
                  <a:pt x="2255" y="602"/>
                </a:lnTo>
                <a:lnTo>
                  <a:pt x="2276" y="585"/>
                </a:lnTo>
                <a:lnTo>
                  <a:pt x="2299" y="571"/>
                </a:lnTo>
                <a:lnTo>
                  <a:pt x="2324" y="562"/>
                </a:lnTo>
                <a:lnTo>
                  <a:pt x="2350" y="557"/>
                </a:lnTo>
                <a:lnTo>
                  <a:pt x="2378" y="555"/>
                </a:lnTo>
                <a:close/>
                <a:moveTo>
                  <a:pt x="1635" y="180"/>
                </a:moveTo>
                <a:lnTo>
                  <a:pt x="1665" y="184"/>
                </a:lnTo>
                <a:lnTo>
                  <a:pt x="1694" y="195"/>
                </a:lnTo>
                <a:lnTo>
                  <a:pt x="1720" y="210"/>
                </a:lnTo>
                <a:lnTo>
                  <a:pt x="1743" y="231"/>
                </a:lnTo>
                <a:lnTo>
                  <a:pt x="1762" y="255"/>
                </a:lnTo>
                <a:lnTo>
                  <a:pt x="1776" y="282"/>
                </a:lnTo>
                <a:lnTo>
                  <a:pt x="1785" y="310"/>
                </a:lnTo>
                <a:lnTo>
                  <a:pt x="1787" y="341"/>
                </a:lnTo>
                <a:lnTo>
                  <a:pt x="1787" y="2523"/>
                </a:lnTo>
                <a:lnTo>
                  <a:pt x="1785" y="2553"/>
                </a:lnTo>
                <a:lnTo>
                  <a:pt x="1776" y="2583"/>
                </a:lnTo>
                <a:lnTo>
                  <a:pt x="1762" y="2610"/>
                </a:lnTo>
                <a:lnTo>
                  <a:pt x="1743" y="2634"/>
                </a:lnTo>
                <a:lnTo>
                  <a:pt x="1720" y="2653"/>
                </a:lnTo>
                <a:lnTo>
                  <a:pt x="1694" y="2670"/>
                </a:lnTo>
                <a:lnTo>
                  <a:pt x="1671" y="2678"/>
                </a:lnTo>
                <a:lnTo>
                  <a:pt x="1648" y="2683"/>
                </a:lnTo>
                <a:lnTo>
                  <a:pt x="1625" y="2685"/>
                </a:lnTo>
                <a:lnTo>
                  <a:pt x="1597" y="2683"/>
                </a:lnTo>
                <a:lnTo>
                  <a:pt x="1571" y="2675"/>
                </a:lnTo>
                <a:lnTo>
                  <a:pt x="1545" y="2663"/>
                </a:lnTo>
                <a:lnTo>
                  <a:pt x="1522" y="2647"/>
                </a:lnTo>
                <a:lnTo>
                  <a:pt x="635" y="1916"/>
                </a:lnTo>
                <a:lnTo>
                  <a:pt x="163" y="1916"/>
                </a:lnTo>
                <a:lnTo>
                  <a:pt x="130" y="1912"/>
                </a:lnTo>
                <a:lnTo>
                  <a:pt x="99" y="1903"/>
                </a:lnTo>
                <a:lnTo>
                  <a:pt x="72" y="1887"/>
                </a:lnTo>
                <a:lnTo>
                  <a:pt x="48" y="1868"/>
                </a:lnTo>
                <a:lnTo>
                  <a:pt x="27" y="1844"/>
                </a:lnTo>
                <a:lnTo>
                  <a:pt x="13" y="1817"/>
                </a:lnTo>
                <a:lnTo>
                  <a:pt x="3" y="1786"/>
                </a:lnTo>
                <a:lnTo>
                  <a:pt x="0" y="1754"/>
                </a:lnTo>
                <a:lnTo>
                  <a:pt x="0" y="1111"/>
                </a:lnTo>
                <a:lnTo>
                  <a:pt x="3" y="1078"/>
                </a:lnTo>
                <a:lnTo>
                  <a:pt x="13" y="1048"/>
                </a:lnTo>
                <a:lnTo>
                  <a:pt x="27" y="1019"/>
                </a:lnTo>
                <a:lnTo>
                  <a:pt x="48" y="995"/>
                </a:lnTo>
                <a:lnTo>
                  <a:pt x="72" y="976"/>
                </a:lnTo>
                <a:lnTo>
                  <a:pt x="99" y="961"/>
                </a:lnTo>
                <a:lnTo>
                  <a:pt x="130" y="952"/>
                </a:lnTo>
                <a:lnTo>
                  <a:pt x="163" y="949"/>
                </a:lnTo>
                <a:lnTo>
                  <a:pt x="635" y="949"/>
                </a:lnTo>
                <a:lnTo>
                  <a:pt x="1522" y="216"/>
                </a:lnTo>
                <a:lnTo>
                  <a:pt x="1547" y="199"/>
                </a:lnTo>
                <a:lnTo>
                  <a:pt x="1575" y="187"/>
                </a:lnTo>
                <a:lnTo>
                  <a:pt x="1605" y="181"/>
                </a:lnTo>
                <a:lnTo>
                  <a:pt x="1635" y="180"/>
                </a:lnTo>
                <a:close/>
                <a:moveTo>
                  <a:pt x="2931" y="0"/>
                </a:moveTo>
                <a:lnTo>
                  <a:pt x="2957" y="4"/>
                </a:lnTo>
                <a:lnTo>
                  <a:pt x="2983" y="11"/>
                </a:lnTo>
                <a:lnTo>
                  <a:pt x="3007" y="22"/>
                </a:lnTo>
                <a:lnTo>
                  <a:pt x="3028" y="37"/>
                </a:lnTo>
                <a:lnTo>
                  <a:pt x="3048" y="55"/>
                </a:lnTo>
                <a:lnTo>
                  <a:pt x="3118" y="138"/>
                </a:lnTo>
                <a:lnTo>
                  <a:pt x="3183" y="224"/>
                </a:lnTo>
                <a:lnTo>
                  <a:pt x="3244" y="313"/>
                </a:lnTo>
                <a:lnTo>
                  <a:pt x="3300" y="406"/>
                </a:lnTo>
                <a:lnTo>
                  <a:pt x="3350" y="499"/>
                </a:lnTo>
                <a:lnTo>
                  <a:pt x="3396" y="597"/>
                </a:lnTo>
                <a:lnTo>
                  <a:pt x="3437" y="696"/>
                </a:lnTo>
                <a:lnTo>
                  <a:pt x="3472" y="797"/>
                </a:lnTo>
                <a:lnTo>
                  <a:pt x="3503" y="899"/>
                </a:lnTo>
                <a:lnTo>
                  <a:pt x="3528" y="1003"/>
                </a:lnTo>
                <a:lnTo>
                  <a:pt x="3548" y="1108"/>
                </a:lnTo>
                <a:lnTo>
                  <a:pt x="3562" y="1216"/>
                </a:lnTo>
                <a:lnTo>
                  <a:pt x="3569" y="1324"/>
                </a:lnTo>
                <a:lnTo>
                  <a:pt x="3573" y="1432"/>
                </a:lnTo>
                <a:lnTo>
                  <a:pt x="3569" y="1545"/>
                </a:lnTo>
                <a:lnTo>
                  <a:pt x="3561" y="1656"/>
                </a:lnTo>
                <a:lnTo>
                  <a:pt x="3545" y="1768"/>
                </a:lnTo>
                <a:lnTo>
                  <a:pt x="3524" y="1877"/>
                </a:lnTo>
                <a:lnTo>
                  <a:pt x="3497" y="1985"/>
                </a:lnTo>
                <a:lnTo>
                  <a:pt x="3465" y="2092"/>
                </a:lnTo>
                <a:lnTo>
                  <a:pt x="3427" y="2196"/>
                </a:lnTo>
                <a:lnTo>
                  <a:pt x="3382" y="2299"/>
                </a:lnTo>
                <a:lnTo>
                  <a:pt x="3333" y="2399"/>
                </a:lnTo>
                <a:lnTo>
                  <a:pt x="3278" y="2496"/>
                </a:lnTo>
                <a:lnTo>
                  <a:pt x="3218" y="2590"/>
                </a:lnTo>
                <a:lnTo>
                  <a:pt x="3153" y="2682"/>
                </a:lnTo>
                <a:lnTo>
                  <a:pt x="3082" y="2770"/>
                </a:lnTo>
                <a:lnTo>
                  <a:pt x="3062" y="2789"/>
                </a:lnTo>
                <a:lnTo>
                  <a:pt x="3040" y="2804"/>
                </a:lnTo>
                <a:lnTo>
                  <a:pt x="3017" y="2816"/>
                </a:lnTo>
                <a:lnTo>
                  <a:pt x="2991" y="2824"/>
                </a:lnTo>
                <a:lnTo>
                  <a:pt x="2965" y="2827"/>
                </a:lnTo>
                <a:lnTo>
                  <a:pt x="2957" y="2827"/>
                </a:lnTo>
                <a:lnTo>
                  <a:pt x="2932" y="2825"/>
                </a:lnTo>
                <a:lnTo>
                  <a:pt x="2907" y="2820"/>
                </a:lnTo>
                <a:lnTo>
                  <a:pt x="2884" y="2810"/>
                </a:lnTo>
                <a:lnTo>
                  <a:pt x="2863" y="2797"/>
                </a:lnTo>
                <a:lnTo>
                  <a:pt x="2843" y="2780"/>
                </a:lnTo>
                <a:lnTo>
                  <a:pt x="2822" y="2759"/>
                </a:lnTo>
                <a:lnTo>
                  <a:pt x="2801" y="2735"/>
                </a:lnTo>
                <a:lnTo>
                  <a:pt x="2787" y="2709"/>
                </a:lnTo>
                <a:lnTo>
                  <a:pt x="2779" y="2681"/>
                </a:lnTo>
                <a:lnTo>
                  <a:pt x="2774" y="2651"/>
                </a:lnTo>
                <a:lnTo>
                  <a:pt x="2775" y="2622"/>
                </a:lnTo>
                <a:lnTo>
                  <a:pt x="2783" y="2594"/>
                </a:lnTo>
                <a:lnTo>
                  <a:pt x="2795" y="2565"/>
                </a:lnTo>
                <a:lnTo>
                  <a:pt x="2812" y="2540"/>
                </a:lnTo>
                <a:lnTo>
                  <a:pt x="2876" y="2461"/>
                </a:lnTo>
                <a:lnTo>
                  <a:pt x="2933" y="2378"/>
                </a:lnTo>
                <a:lnTo>
                  <a:pt x="2986" y="2294"/>
                </a:lnTo>
                <a:lnTo>
                  <a:pt x="3034" y="2206"/>
                </a:lnTo>
                <a:lnTo>
                  <a:pt x="3076" y="2114"/>
                </a:lnTo>
                <a:lnTo>
                  <a:pt x="3113" y="2022"/>
                </a:lnTo>
                <a:lnTo>
                  <a:pt x="3145" y="1927"/>
                </a:lnTo>
                <a:lnTo>
                  <a:pt x="3171" y="1831"/>
                </a:lnTo>
                <a:lnTo>
                  <a:pt x="3191" y="1732"/>
                </a:lnTo>
                <a:lnTo>
                  <a:pt x="3206" y="1633"/>
                </a:lnTo>
                <a:lnTo>
                  <a:pt x="3215" y="1533"/>
                </a:lnTo>
                <a:lnTo>
                  <a:pt x="3218" y="1432"/>
                </a:lnTo>
                <a:lnTo>
                  <a:pt x="3215" y="1336"/>
                </a:lnTo>
                <a:lnTo>
                  <a:pt x="3207" y="1239"/>
                </a:lnTo>
                <a:lnTo>
                  <a:pt x="3194" y="1144"/>
                </a:lnTo>
                <a:lnTo>
                  <a:pt x="3175" y="1050"/>
                </a:lnTo>
                <a:lnTo>
                  <a:pt x="3152" y="957"/>
                </a:lnTo>
                <a:lnTo>
                  <a:pt x="3122" y="866"/>
                </a:lnTo>
                <a:lnTo>
                  <a:pt x="3088" y="777"/>
                </a:lnTo>
                <a:lnTo>
                  <a:pt x="3049" y="690"/>
                </a:lnTo>
                <a:lnTo>
                  <a:pt x="3005" y="604"/>
                </a:lnTo>
                <a:lnTo>
                  <a:pt x="2957" y="522"/>
                </a:lnTo>
                <a:lnTo>
                  <a:pt x="2904" y="442"/>
                </a:lnTo>
                <a:lnTo>
                  <a:pt x="2846" y="365"/>
                </a:lnTo>
                <a:lnTo>
                  <a:pt x="2784" y="290"/>
                </a:lnTo>
                <a:lnTo>
                  <a:pt x="2767" y="269"/>
                </a:lnTo>
                <a:lnTo>
                  <a:pt x="2755" y="244"/>
                </a:lnTo>
                <a:lnTo>
                  <a:pt x="2747" y="219"/>
                </a:lnTo>
                <a:lnTo>
                  <a:pt x="2743" y="191"/>
                </a:lnTo>
                <a:lnTo>
                  <a:pt x="2744" y="165"/>
                </a:lnTo>
                <a:lnTo>
                  <a:pt x="2749" y="139"/>
                </a:lnTo>
                <a:lnTo>
                  <a:pt x="2758" y="114"/>
                </a:lnTo>
                <a:lnTo>
                  <a:pt x="2772" y="90"/>
                </a:lnTo>
                <a:lnTo>
                  <a:pt x="2791" y="70"/>
                </a:lnTo>
                <a:lnTo>
                  <a:pt x="2811" y="48"/>
                </a:lnTo>
                <a:lnTo>
                  <a:pt x="2831" y="31"/>
                </a:lnTo>
                <a:lnTo>
                  <a:pt x="2854" y="18"/>
                </a:lnTo>
                <a:lnTo>
                  <a:pt x="2878" y="8"/>
                </a:lnTo>
                <a:lnTo>
                  <a:pt x="2904" y="2"/>
                </a:lnTo>
                <a:lnTo>
                  <a:pt x="293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endParaRPr lang="en-US" sz="1798"/>
          </a:p>
        </p:txBody>
      </p:sp>
      <p:sp>
        <p:nvSpPr>
          <p:cNvPr id="52" name="稻壳儿_刀客儿出品_15"/>
          <p:cNvSpPr/>
          <p:nvPr/>
        </p:nvSpPr>
        <p:spPr>
          <a:xfrm>
            <a:off x="8432904" y="3330677"/>
            <a:ext cx="725243" cy="72524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grpSp>
        <p:nvGrpSpPr>
          <p:cNvPr id="53" name="稻壳儿_刀客儿出品_16"/>
          <p:cNvGrpSpPr>
            <a:grpSpLocks noChangeAspect="1"/>
          </p:cNvGrpSpPr>
          <p:nvPr/>
        </p:nvGrpSpPr>
        <p:grpSpPr bwMode="auto">
          <a:xfrm>
            <a:off x="8668373" y="3555986"/>
            <a:ext cx="238224" cy="237984"/>
            <a:chOff x="5516" y="3626"/>
            <a:chExt cx="1981" cy="1979"/>
          </a:xfrm>
          <a:solidFill>
            <a:schemeClr val="bg1"/>
          </a:solidFill>
        </p:grpSpPr>
        <p:sp>
          <p:nvSpPr>
            <p:cNvPr id="54" name="稻壳儿_刀客儿出品_16_1"/>
            <p:cNvSpPr>
              <a:spLocks/>
            </p:cNvSpPr>
            <p:nvPr/>
          </p:nvSpPr>
          <p:spPr bwMode="auto">
            <a:xfrm>
              <a:off x="5524" y="4270"/>
              <a:ext cx="491" cy="498"/>
            </a:xfrm>
            <a:custGeom>
              <a:avLst/>
              <a:gdLst>
                <a:gd name="T0" fmla="*/ 980 w 980"/>
                <a:gd name="T1" fmla="*/ 0 h 996"/>
                <a:gd name="T2" fmla="*/ 952 w 980"/>
                <a:gd name="T3" fmla="*/ 46 h 996"/>
                <a:gd name="T4" fmla="*/ 921 w 980"/>
                <a:gd name="T5" fmla="*/ 94 h 996"/>
                <a:gd name="T6" fmla="*/ 890 w 980"/>
                <a:gd name="T7" fmla="*/ 145 h 996"/>
                <a:gd name="T8" fmla="*/ 856 w 980"/>
                <a:gd name="T9" fmla="*/ 198 h 996"/>
                <a:gd name="T10" fmla="*/ 819 w 980"/>
                <a:gd name="T11" fmla="*/ 255 h 996"/>
                <a:gd name="T12" fmla="*/ 781 w 980"/>
                <a:gd name="T13" fmla="*/ 314 h 996"/>
                <a:gd name="T14" fmla="*/ 740 w 980"/>
                <a:gd name="T15" fmla="*/ 376 h 996"/>
                <a:gd name="T16" fmla="*/ 696 w 980"/>
                <a:gd name="T17" fmla="*/ 444 h 996"/>
                <a:gd name="T18" fmla="*/ 649 w 980"/>
                <a:gd name="T19" fmla="*/ 514 h 996"/>
                <a:gd name="T20" fmla="*/ 599 w 980"/>
                <a:gd name="T21" fmla="*/ 588 h 996"/>
                <a:gd name="T22" fmla="*/ 546 w 980"/>
                <a:gd name="T23" fmla="*/ 665 h 996"/>
                <a:gd name="T24" fmla="*/ 491 w 980"/>
                <a:gd name="T25" fmla="*/ 748 h 996"/>
                <a:gd name="T26" fmla="*/ 431 w 980"/>
                <a:gd name="T27" fmla="*/ 834 h 996"/>
                <a:gd name="T28" fmla="*/ 369 w 980"/>
                <a:gd name="T29" fmla="*/ 926 h 996"/>
                <a:gd name="T30" fmla="*/ 347 w 980"/>
                <a:gd name="T31" fmla="*/ 960 h 996"/>
                <a:gd name="T32" fmla="*/ 331 w 980"/>
                <a:gd name="T33" fmla="*/ 996 h 996"/>
                <a:gd name="T34" fmla="*/ 0 w 980"/>
                <a:gd name="T35" fmla="*/ 666 h 996"/>
                <a:gd name="T36" fmla="*/ 2 w 980"/>
                <a:gd name="T37" fmla="*/ 664 h 996"/>
                <a:gd name="T38" fmla="*/ 8 w 980"/>
                <a:gd name="T39" fmla="*/ 657 h 996"/>
                <a:gd name="T40" fmla="*/ 18 w 980"/>
                <a:gd name="T41" fmla="*/ 645 h 996"/>
                <a:gd name="T42" fmla="*/ 30 w 980"/>
                <a:gd name="T43" fmla="*/ 629 h 996"/>
                <a:gd name="T44" fmla="*/ 47 w 980"/>
                <a:gd name="T45" fmla="*/ 609 h 996"/>
                <a:gd name="T46" fmla="*/ 66 w 980"/>
                <a:gd name="T47" fmla="*/ 588 h 996"/>
                <a:gd name="T48" fmla="*/ 89 w 980"/>
                <a:gd name="T49" fmla="*/ 561 h 996"/>
                <a:gd name="T50" fmla="*/ 115 w 980"/>
                <a:gd name="T51" fmla="*/ 533 h 996"/>
                <a:gd name="T52" fmla="*/ 144 w 980"/>
                <a:gd name="T53" fmla="*/ 503 h 996"/>
                <a:gd name="T54" fmla="*/ 174 w 980"/>
                <a:gd name="T55" fmla="*/ 471 h 996"/>
                <a:gd name="T56" fmla="*/ 208 w 980"/>
                <a:gd name="T57" fmla="*/ 438 h 996"/>
                <a:gd name="T58" fmla="*/ 244 w 980"/>
                <a:gd name="T59" fmla="*/ 403 h 996"/>
                <a:gd name="T60" fmla="*/ 283 w 980"/>
                <a:gd name="T61" fmla="*/ 368 h 996"/>
                <a:gd name="T62" fmla="*/ 324 w 980"/>
                <a:gd name="T63" fmla="*/ 332 h 996"/>
                <a:gd name="T64" fmla="*/ 366 w 980"/>
                <a:gd name="T65" fmla="*/ 296 h 996"/>
                <a:gd name="T66" fmla="*/ 410 w 980"/>
                <a:gd name="T67" fmla="*/ 261 h 996"/>
                <a:gd name="T68" fmla="*/ 457 w 980"/>
                <a:gd name="T69" fmla="*/ 226 h 996"/>
                <a:gd name="T70" fmla="*/ 504 w 980"/>
                <a:gd name="T71" fmla="*/ 192 h 996"/>
                <a:gd name="T72" fmla="*/ 554 w 980"/>
                <a:gd name="T73" fmla="*/ 160 h 996"/>
                <a:gd name="T74" fmla="*/ 603 w 980"/>
                <a:gd name="T75" fmla="*/ 130 h 996"/>
                <a:gd name="T76" fmla="*/ 655 w 980"/>
                <a:gd name="T77" fmla="*/ 102 h 996"/>
                <a:gd name="T78" fmla="*/ 707 w 980"/>
                <a:gd name="T79" fmla="*/ 76 h 996"/>
                <a:gd name="T80" fmla="*/ 761 w 980"/>
                <a:gd name="T81" fmla="*/ 54 h 996"/>
                <a:gd name="T82" fmla="*/ 815 w 980"/>
                <a:gd name="T83" fmla="*/ 35 h 996"/>
                <a:gd name="T84" fmla="*/ 870 w 980"/>
                <a:gd name="T85" fmla="*/ 19 h 996"/>
                <a:gd name="T86" fmla="*/ 925 w 980"/>
                <a:gd name="T87" fmla="*/ 7 h 996"/>
                <a:gd name="T88" fmla="*/ 980 w 980"/>
                <a:gd name="T89" fmla="*/ 0 h 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80" h="996">
                  <a:moveTo>
                    <a:pt x="980" y="0"/>
                  </a:moveTo>
                  <a:lnTo>
                    <a:pt x="952" y="46"/>
                  </a:lnTo>
                  <a:lnTo>
                    <a:pt x="921" y="94"/>
                  </a:lnTo>
                  <a:lnTo>
                    <a:pt x="890" y="145"/>
                  </a:lnTo>
                  <a:lnTo>
                    <a:pt x="856" y="198"/>
                  </a:lnTo>
                  <a:lnTo>
                    <a:pt x="819" y="255"/>
                  </a:lnTo>
                  <a:lnTo>
                    <a:pt x="781" y="314"/>
                  </a:lnTo>
                  <a:lnTo>
                    <a:pt x="740" y="376"/>
                  </a:lnTo>
                  <a:lnTo>
                    <a:pt x="696" y="444"/>
                  </a:lnTo>
                  <a:lnTo>
                    <a:pt x="649" y="514"/>
                  </a:lnTo>
                  <a:lnTo>
                    <a:pt x="599" y="588"/>
                  </a:lnTo>
                  <a:lnTo>
                    <a:pt x="546" y="665"/>
                  </a:lnTo>
                  <a:lnTo>
                    <a:pt x="491" y="748"/>
                  </a:lnTo>
                  <a:lnTo>
                    <a:pt x="431" y="834"/>
                  </a:lnTo>
                  <a:lnTo>
                    <a:pt x="369" y="926"/>
                  </a:lnTo>
                  <a:lnTo>
                    <a:pt x="347" y="960"/>
                  </a:lnTo>
                  <a:lnTo>
                    <a:pt x="331" y="996"/>
                  </a:lnTo>
                  <a:lnTo>
                    <a:pt x="0" y="666"/>
                  </a:lnTo>
                  <a:lnTo>
                    <a:pt x="2" y="664"/>
                  </a:lnTo>
                  <a:lnTo>
                    <a:pt x="8" y="657"/>
                  </a:lnTo>
                  <a:lnTo>
                    <a:pt x="18" y="645"/>
                  </a:lnTo>
                  <a:lnTo>
                    <a:pt x="30" y="629"/>
                  </a:lnTo>
                  <a:lnTo>
                    <a:pt x="47" y="609"/>
                  </a:lnTo>
                  <a:lnTo>
                    <a:pt x="66" y="588"/>
                  </a:lnTo>
                  <a:lnTo>
                    <a:pt x="89" y="561"/>
                  </a:lnTo>
                  <a:lnTo>
                    <a:pt x="115" y="533"/>
                  </a:lnTo>
                  <a:lnTo>
                    <a:pt x="144" y="503"/>
                  </a:lnTo>
                  <a:lnTo>
                    <a:pt x="174" y="471"/>
                  </a:lnTo>
                  <a:lnTo>
                    <a:pt x="208" y="438"/>
                  </a:lnTo>
                  <a:lnTo>
                    <a:pt x="244" y="403"/>
                  </a:lnTo>
                  <a:lnTo>
                    <a:pt x="283" y="368"/>
                  </a:lnTo>
                  <a:lnTo>
                    <a:pt x="324" y="332"/>
                  </a:lnTo>
                  <a:lnTo>
                    <a:pt x="366" y="296"/>
                  </a:lnTo>
                  <a:lnTo>
                    <a:pt x="410" y="261"/>
                  </a:lnTo>
                  <a:lnTo>
                    <a:pt x="457" y="226"/>
                  </a:lnTo>
                  <a:lnTo>
                    <a:pt x="504" y="192"/>
                  </a:lnTo>
                  <a:lnTo>
                    <a:pt x="554" y="160"/>
                  </a:lnTo>
                  <a:lnTo>
                    <a:pt x="603" y="130"/>
                  </a:lnTo>
                  <a:lnTo>
                    <a:pt x="655" y="102"/>
                  </a:lnTo>
                  <a:lnTo>
                    <a:pt x="707" y="76"/>
                  </a:lnTo>
                  <a:lnTo>
                    <a:pt x="761" y="54"/>
                  </a:lnTo>
                  <a:lnTo>
                    <a:pt x="815" y="35"/>
                  </a:lnTo>
                  <a:lnTo>
                    <a:pt x="870" y="19"/>
                  </a:lnTo>
                  <a:lnTo>
                    <a:pt x="925" y="7"/>
                  </a:lnTo>
                  <a:lnTo>
                    <a:pt x="9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55" name="稻壳儿_刀客儿出品_16_2"/>
            <p:cNvSpPr>
              <a:spLocks/>
            </p:cNvSpPr>
            <p:nvPr/>
          </p:nvSpPr>
          <p:spPr bwMode="auto">
            <a:xfrm>
              <a:off x="6354" y="5106"/>
              <a:ext cx="498" cy="489"/>
            </a:xfrm>
            <a:custGeom>
              <a:avLst/>
              <a:gdLst>
                <a:gd name="T0" fmla="*/ 998 w 998"/>
                <a:gd name="T1" fmla="*/ 0 h 979"/>
                <a:gd name="T2" fmla="*/ 990 w 998"/>
                <a:gd name="T3" fmla="*/ 55 h 979"/>
                <a:gd name="T4" fmla="*/ 978 w 998"/>
                <a:gd name="T5" fmla="*/ 111 h 979"/>
                <a:gd name="T6" fmla="*/ 963 w 998"/>
                <a:gd name="T7" fmla="*/ 165 h 979"/>
                <a:gd name="T8" fmla="*/ 943 w 998"/>
                <a:gd name="T9" fmla="*/ 220 h 979"/>
                <a:gd name="T10" fmla="*/ 920 w 998"/>
                <a:gd name="T11" fmla="*/ 273 h 979"/>
                <a:gd name="T12" fmla="*/ 895 w 998"/>
                <a:gd name="T13" fmla="*/ 326 h 979"/>
                <a:gd name="T14" fmla="*/ 867 w 998"/>
                <a:gd name="T15" fmla="*/ 377 h 979"/>
                <a:gd name="T16" fmla="*/ 837 w 998"/>
                <a:gd name="T17" fmla="*/ 427 h 979"/>
                <a:gd name="T18" fmla="*/ 804 w 998"/>
                <a:gd name="T19" fmla="*/ 477 h 979"/>
                <a:gd name="T20" fmla="*/ 770 w 998"/>
                <a:gd name="T21" fmla="*/ 524 h 979"/>
                <a:gd name="T22" fmla="*/ 736 w 998"/>
                <a:gd name="T23" fmla="*/ 570 h 979"/>
                <a:gd name="T24" fmla="*/ 700 w 998"/>
                <a:gd name="T25" fmla="*/ 614 h 979"/>
                <a:gd name="T26" fmla="*/ 665 w 998"/>
                <a:gd name="T27" fmla="*/ 657 h 979"/>
                <a:gd name="T28" fmla="*/ 629 w 998"/>
                <a:gd name="T29" fmla="*/ 698 h 979"/>
                <a:gd name="T30" fmla="*/ 594 w 998"/>
                <a:gd name="T31" fmla="*/ 736 h 979"/>
                <a:gd name="T32" fmla="*/ 559 w 998"/>
                <a:gd name="T33" fmla="*/ 771 h 979"/>
                <a:gd name="T34" fmla="*/ 525 w 998"/>
                <a:gd name="T35" fmla="*/ 805 h 979"/>
                <a:gd name="T36" fmla="*/ 494 w 998"/>
                <a:gd name="T37" fmla="*/ 837 h 979"/>
                <a:gd name="T38" fmla="*/ 463 w 998"/>
                <a:gd name="T39" fmla="*/ 866 h 979"/>
                <a:gd name="T40" fmla="*/ 434 w 998"/>
                <a:gd name="T41" fmla="*/ 891 h 979"/>
                <a:gd name="T42" fmla="*/ 409 w 998"/>
                <a:gd name="T43" fmla="*/ 914 h 979"/>
                <a:gd name="T44" fmla="*/ 386 w 998"/>
                <a:gd name="T45" fmla="*/ 933 h 979"/>
                <a:gd name="T46" fmla="*/ 367 w 998"/>
                <a:gd name="T47" fmla="*/ 949 h 979"/>
                <a:gd name="T48" fmla="*/ 351 w 998"/>
                <a:gd name="T49" fmla="*/ 962 h 979"/>
                <a:gd name="T50" fmla="*/ 340 w 998"/>
                <a:gd name="T51" fmla="*/ 972 h 979"/>
                <a:gd name="T52" fmla="*/ 333 w 998"/>
                <a:gd name="T53" fmla="*/ 978 h 979"/>
                <a:gd name="T54" fmla="*/ 330 w 998"/>
                <a:gd name="T55" fmla="*/ 979 h 979"/>
                <a:gd name="T56" fmla="*/ 0 w 998"/>
                <a:gd name="T57" fmla="*/ 649 h 979"/>
                <a:gd name="T58" fmla="*/ 35 w 998"/>
                <a:gd name="T59" fmla="*/ 633 h 979"/>
                <a:gd name="T60" fmla="*/ 70 w 998"/>
                <a:gd name="T61" fmla="*/ 612 h 979"/>
                <a:gd name="T62" fmla="*/ 161 w 998"/>
                <a:gd name="T63" fmla="*/ 549 h 979"/>
                <a:gd name="T64" fmla="*/ 248 w 998"/>
                <a:gd name="T65" fmla="*/ 490 h 979"/>
                <a:gd name="T66" fmla="*/ 330 w 998"/>
                <a:gd name="T67" fmla="*/ 433 h 979"/>
                <a:gd name="T68" fmla="*/ 409 w 998"/>
                <a:gd name="T69" fmla="*/ 381 h 979"/>
                <a:gd name="T70" fmla="*/ 483 w 998"/>
                <a:gd name="T71" fmla="*/ 332 h 979"/>
                <a:gd name="T72" fmla="*/ 553 w 998"/>
                <a:gd name="T73" fmla="*/ 285 h 979"/>
                <a:gd name="T74" fmla="*/ 619 w 998"/>
                <a:gd name="T75" fmla="*/ 241 h 979"/>
                <a:gd name="T76" fmla="*/ 682 w 998"/>
                <a:gd name="T77" fmla="*/ 200 h 979"/>
                <a:gd name="T78" fmla="*/ 743 w 998"/>
                <a:gd name="T79" fmla="*/ 162 h 979"/>
                <a:gd name="T80" fmla="*/ 799 w 998"/>
                <a:gd name="T81" fmla="*/ 125 h 979"/>
                <a:gd name="T82" fmla="*/ 853 w 998"/>
                <a:gd name="T83" fmla="*/ 92 h 979"/>
                <a:gd name="T84" fmla="*/ 903 w 998"/>
                <a:gd name="T85" fmla="*/ 59 h 979"/>
                <a:gd name="T86" fmla="*/ 952 w 998"/>
                <a:gd name="T87" fmla="*/ 29 h 979"/>
                <a:gd name="T88" fmla="*/ 998 w 998"/>
                <a:gd name="T89" fmla="*/ 0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98" h="979">
                  <a:moveTo>
                    <a:pt x="998" y="0"/>
                  </a:moveTo>
                  <a:lnTo>
                    <a:pt x="990" y="55"/>
                  </a:lnTo>
                  <a:lnTo>
                    <a:pt x="978" y="111"/>
                  </a:lnTo>
                  <a:lnTo>
                    <a:pt x="963" y="165"/>
                  </a:lnTo>
                  <a:lnTo>
                    <a:pt x="943" y="220"/>
                  </a:lnTo>
                  <a:lnTo>
                    <a:pt x="920" y="273"/>
                  </a:lnTo>
                  <a:lnTo>
                    <a:pt x="895" y="326"/>
                  </a:lnTo>
                  <a:lnTo>
                    <a:pt x="867" y="377"/>
                  </a:lnTo>
                  <a:lnTo>
                    <a:pt x="837" y="427"/>
                  </a:lnTo>
                  <a:lnTo>
                    <a:pt x="804" y="477"/>
                  </a:lnTo>
                  <a:lnTo>
                    <a:pt x="770" y="524"/>
                  </a:lnTo>
                  <a:lnTo>
                    <a:pt x="736" y="570"/>
                  </a:lnTo>
                  <a:lnTo>
                    <a:pt x="700" y="614"/>
                  </a:lnTo>
                  <a:lnTo>
                    <a:pt x="665" y="657"/>
                  </a:lnTo>
                  <a:lnTo>
                    <a:pt x="629" y="698"/>
                  </a:lnTo>
                  <a:lnTo>
                    <a:pt x="594" y="736"/>
                  </a:lnTo>
                  <a:lnTo>
                    <a:pt x="559" y="771"/>
                  </a:lnTo>
                  <a:lnTo>
                    <a:pt x="525" y="805"/>
                  </a:lnTo>
                  <a:lnTo>
                    <a:pt x="494" y="837"/>
                  </a:lnTo>
                  <a:lnTo>
                    <a:pt x="463" y="866"/>
                  </a:lnTo>
                  <a:lnTo>
                    <a:pt x="434" y="891"/>
                  </a:lnTo>
                  <a:lnTo>
                    <a:pt x="409" y="914"/>
                  </a:lnTo>
                  <a:lnTo>
                    <a:pt x="386" y="933"/>
                  </a:lnTo>
                  <a:lnTo>
                    <a:pt x="367" y="949"/>
                  </a:lnTo>
                  <a:lnTo>
                    <a:pt x="351" y="962"/>
                  </a:lnTo>
                  <a:lnTo>
                    <a:pt x="340" y="972"/>
                  </a:lnTo>
                  <a:lnTo>
                    <a:pt x="333" y="978"/>
                  </a:lnTo>
                  <a:lnTo>
                    <a:pt x="330" y="979"/>
                  </a:lnTo>
                  <a:lnTo>
                    <a:pt x="0" y="649"/>
                  </a:lnTo>
                  <a:lnTo>
                    <a:pt x="35" y="633"/>
                  </a:lnTo>
                  <a:lnTo>
                    <a:pt x="70" y="612"/>
                  </a:lnTo>
                  <a:lnTo>
                    <a:pt x="161" y="549"/>
                  </a:lnTo>
                  <a:lnTo>
                    <a:pt x="248" y="490"/>
                  </a:lnTo>
                  <a:lnTo>
                    <a:pt x="330" y="433"/>
                  </a:lnTo>
                  <a:lnTo>
                    <a:pt x="409" y="381"/>
                  </a:lnTo>
                  <a:lnTo>
                    <a:pt x="483" y="332"/>
                  </a:lnTo>
                  <a:lnTo>
                    <a:pt x="553" y="285"/>
                  </a:lnTo>
                  <a:lnTo>
                    <a:pt x="619" y="241"/>
                  </a:lnTo>
                  <a:lnTo>
                    <a:pt x="682" y="200"/>
                  </a:lnTo>
                  <a:lnTo>
                    <a:pt x="743" y="162"/>
                  </a:lnTo>
                  <a:lnTo>
                    <a:pt x="799" y="125"/>
                  </a:lnTo>
                  <a:lnTo>
                    <a:pt x="853" y="92"/>
                  </a:lnTo>
                  <a:lnTo>
                    <a:pt x="903" y="59"/>
                  </a:lnTo>
                  <a:lnTo>
                    <a:pt x="952" y="29"/>
                  </a:lnTo>
                  <a:lnTo>
                    <a:pt x="9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74" name="稻壳儿_刀客儿出品_16_3"/>
            <p:cNvSpPr>
              <a:spLocks/>
            </p:cNvSpPr>
            <p:nvPr/>
          </p:nvSpPr>
          <p:spPr bwMode="auto">
            <a:xfrm>
              <a:off x="5516" y="4987"/>
              <a:ext cx="618" cy="618"/>
            </a:xfrm>
            <a:custGeom>
              <a:avLst/>
              <a:gdLst>
                <a:gd name="T0" fmla="*/ 496 w 1237"/>
                <a:gd name="T1" fmla="*/ 0 h 1235"/>
                <a:gd name="T2" fmla="*/ 532 w 1237"/>
                <a:gd name="T3" fmla="*/ 36 h 1235"/>
                <a:gd name="T4" fmla="*/ 502 w 1237"/>
                <a:gd name="T5" fmla="*/ 104 h 1235"/>
                <a:gd name="T6" fmla="*/ 474 w 1237"/>
                <a:gd name="T7" fmla="*/ 173 h 1235"/>
                <a:gd name="T8" fmla="*/ 447 w 1237"/>
                <a:gd name="T9" fmla="*/ 248 h 1235"/>
                <a:gd name="T10" fmla="*/ 423 w 1237"/>
                <a:gd name="T11" fmla="*/ 324 h 1235"/>
                <a:gd name="T12" fmla="*/ 403 w 1237"/>
                <a:gd name="T13" fmla="*/ 401 h 1235"/>
                <a:gd name="T14" fmla="*/ 375 w 1237"/>
                <a:gd name="T15" fmla="*/ 522 h 1235"/>
                <a:gd name="T16" fmla="*/ 353 w 1237"/>
                <a:gd name="T17" fmla="*/ 644 h 1235"/>
                <a:gd name="T18" fmla="*/ 335 w 1237"/>
                <a:gd name="T19" fmla="*/ 767 h 1235"/>
                <a:gd name="T20" fmla="*/ 323 w 1237"/>
                <a:gd name="T21" fmla="*/ 890 h 1235"/>
                <a:gd name="T22" fmla="*/ 320 w 1237"/>
                <a:gd name="T23" fmla="*/ 915 h 1235"/>
                <a:gd name="T24" fmla="*/ 423 w 1237"/>
                <a:gd name="T25" fmla="*/ 906 h 1235"/>
                <a:gd name="T26" fmla="*/ 526 w 1237"/>
                <a:gd name="T27" fmla="*/ 893 h 1235"/>
                <a:gd name="T28" fmla="*/ 647 w 1237"/>
                <a:gd name="T29" fmla="*/ 874 h 1235"/>
                <a:gd name="T30" fmla="*/ 766 w 1237"/>
                <a:gd name="T31" fmla="*/ 849 h 1235"/>
                <a:gd name="T32" fmla="*/ 885 w 1237"/>
                <a:gd name="T33" fmla="*/ 820 h 1235"/>
                <a:gd name="T34" fmla="*/ 1002 w 1237"/>
                <a:gd name="T35" fmla="*/ 784 h 1235"/>
                <a:gd name="T36" fmla="*/ 1060 w 1237"/>
                <a:gd name="T37" fmla="*/ 763 h 1235"/>
                <a:gd name="T38" fmla="*/ 1117 w 1237"/>
                <a:gd name="T39" fmla="*/ 740 h 1235"/>
                <a:gd name="T40" fmla="*/ 1173 w 1237"/>
                <a:gd name="T41" fmla="*/ 717 h 1235"/>
                <a:gd name="T42" fmla="*/ 1200 w 1237"/>
                <a:gd name="T43" fmla="*/ 704 h 1235"/>
                <a:gd name="T44" fmla="*/ 1237 w 1237"/>
                <a:gd name="T45" fmla="*/ 740 h 1235"/>
                <a:gd name="T46" fmla="*/ 1194 w 1237"/>
                <a:gd name="T47" fmla="*/ 797 h 1235"/>
                <a:gd name="T48" fmla="*/ 1147 w 1237"/>
                <a:gd name="T49" fmla="*/ 851 h 1235"/>
                <a:gd name="T50" fmla="*/ 1095 w 1237"/>
                <a:gd name="T51" fmla="*/ 901 h 1235"/>
                <a:gd name="T52" fmla="*/ 1041 w 1237"/>
                <a:gd name="T53" fmla="*/ 947 h 1235"/>
                <a:gd name="T54" fmla="*/ 983 w 1237"/>
                <a:gd name="T55" fmla="*/ 989 h 1235"/>
                <a:gd name="T56" fmla="*/ 922 w 1237"/>
                <a:gd name="T57" fmla="*/ 1027 h 1235"/>
                <a:gd name="T58" fmla="*/ 858 w 1237"/>
                <a:gd name="T59" fmla="*/ 1062 h 1235"/>
                <a:gd name="T60" fmla="*/ 794 w 1237"/>
                <a:gd name="T61" fmla="*/ 1094 h 1235"/>
                <a:gd name="T62" fmla="*/ 728 w 1237"/>
                <a:gd name="T63" fmla="*/ 1123 h 1235"/>
                <a:gd name="T64" fmla="*/ 661 w 1237"/>
                <a:gd name="T65" fmla="*/ 1147 h 1235"/>
                <a:gd name="T66" fmla="*/ 594 w 1237"/>
                <a:gd name="T67" fmla="*/ 1169 h 1235"/>
                <a:gd name="T68" fmla="*/ 491 w 1237"/>
                <a:gd name="T69" fmla="*/ 1196 h 1235"/>
                <a:gd name="T70" fmla="*/ 386 w 1237"/>
                <a:gd name="T71" fmla="*/ 1217 h 1235"/>
                <a:gd name="T72" fmla="*/ 280 w 1237"/>
                <a:gd name="T73" fmla="*/ 1229 h 1235"/>
                <a:gd name="T74" fmla="*/ 174 w 1237"/>
                <a:gd name="T75" fmla="*/ 1235 h 1235"/>
                <a:gd name="T76" fmla="*/ 151 w 1237"/>
                <a:gd name="T77" fmla="*/ 1235 h 1235"/>
                <a:gd name="T78" fmla="*/ 128 w 1237"/>
                <a:gd name="T79" fmla="*/ 1233 h 1235"/>
                <a:gd name="T80" fmla="*/ 106 w 1237"/>
                <a:gd name="T81" fmla="*/ 1228 h 1235"/>
                <a:gd name="T82" fmla="*/ 80 w 1237"/>
                <a:gd name="T83" fmla="*/ 1217 h 1235"/>
                <a:gd name="T84" fmla="*/ 57 w 1237"/>
                <a:gd name="T85" fmla="*/ 1201 h 1235"/>
                <a:gd name="T86" fmla="*/ 36 w 1237"/>
                <a:gd name="T87" fmla="*/ 1182 h 1235"/>
                <a:gd name="T88" fmla="*/ 21 w 1237"/>
                <a:gd name="T89" fmla="*/ 1159 h 1235"/>
                <a:gd name="T90" fmla="*/ 8 w 1237"/>
                <a:gd name="T91" fmla="*/ 1134 h 1235"/>
                <a:gd name="T92" fmla="*/ 1 w 1237"/>
                <a:gd name="T93" fmla="*/ 1106 h 1235"/>
                <a:gd name="T94" fmla="*/ 0 w 1237"/>
                <a:gd name="T95" fmla="*/ 1073 h 1235"/>
                <a:gd name="T96" fmla="*/ 0 w 1237"/>
                <a:gd name="T97" fmla="*/ 1041 h 1235"/>
                <a:gd name="T98" fmla="*/ 6 w 1237"/>
                <a:gd name="T99" fmla="*/ 947 h 1235"/>
                <a:gd name="T100" fmla="*/ 18 w 1237"/>
                <a:gd name="T101" fmla="*/ 855 h 1235"/>
                <a:gd name="T102" fmla="*/ 35 w 1237"/>
                <a:gd name="T103" fmla="*/ 762 h 1235"/>
                <a:gd name="T104" fmla="*/ 57 w 1237"/>
                <a:gd name="T105" fmla="*/ 671 h 1235"/>
                <a:gd name="T106" fmla="*/ 85 w 1237"/>
                <a:gd name="T107" fmla="*/ 582 h 1235"/>
                <a:gd name="T108" fmla="*/ 115 w 1237"/>
                <a:gd name="T109" fmla="*/ 501 h 1235"/>
                <a:gd name="T110" fmla="*/ 150 w 1237"/>
                <a:gd name="T111" fmla="*/ 421 h 1235"/>
                <a:gd name="T112" fmla="*/ 190 w 1237"/>
                <a:gd name="T113" fmla="*/ 345 h 1235"/>
                <a:gd name="T114" fmla="*/ 235 w 1237"/>
                <a:gd name="T115" fmla="*/ 270 h 1235"/>
                <a:gd name="T116" fmla="*/ 285 w 1237"/>
                <a:gd name="T117" fmla="*/ 200 h 1235"/>
                <a:gd name="T118" fmla="*/ 331 w 1237"/>
                <a:gd name="T119" fmla="*/ 144 h 1235"/>
                <a:gd name="T120" fmla="*/ 382 w 1237"/>
                <a:gd name="T121" fmla="*/ 92 h 1235"/>
                <a:gd name="T122" fmla="*/ 438 w 1237"/>
                <a:gd name="T123" fmla="*/ 44 h 1235"/>
                <a:gd name="T124" fmla="*/ 496 w 1237"/>
                <a:gd name="T125" fmla="*/ 0 h 1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37" h="1235">
                  <a:moveTo>
                    <a:pt x="496" y="0"/>
                  </a:moveTo>
                  <a:lnTo>
                    <a:pt x="532" y="36"/>
                  </a:lnTo>
                  <a:lnTo>
                    <a:pt x="502" y="104"/>
                  </a:lnTo>
                  <a:lnTo>
                    <a:pt x="474" y="173"/>
                  </a:lnTo>
                  <a:lnTo>
                    <a:pt x="447" y="248"/>
                  </a:lnTo>
                  <a:lnTo>
                    <a:pt x="423" y="324"/>
                  </a:lnTo>
                  <a:lnTo>
                    <a:pt x="403" y="401"/>
                  </a:lnTo>
                  <a:lnTo>
                    <a:pt x="375" y="522"/>
                  </a:lnTo>
                  <a:lnTo>
                    <a:pt x="353" y="644"/>
                  </a:lnTo>
                  <a:lnTo>
                    <a:pt x="335" y="767"/>
                  </a:lnTo>
                  <a:lnTo>
                    <a:pt x="323" y="890"/>
                  </a:lnTo>
                  <a:lnTo>
                    <a:pt x="320" y="915"/>
                  </a:lnTo>
                  <a:lnTo>
                    <a:pt x="423" y="906"/>
                  </a:lnTo>
                  <a:lnTo>
                    <a:pt x="526" y="893"/>
                  </a:lnTo>
                  <a:lnTo>
                    <a:pt x="647" y="874"/>
                  </a:lnTo>
                  <a:lnTo>
                    <a:pt x="766" y="849"/>
                  </a:lnTo>
                  <a:lnTo>
                    <a:pt x="885" y="820"/>
                  </a:lnTo>
                  <a:lnTo>
                    <a:pt x="1002" y="784"/>
                  </a:lnTo>
                  <a:lnTo>
                    <a:pt x="1060" y="763"/>
                  </a:lnTo>
                  <a:lnTo>
                    <a:pt x="1117" y="740"/>
                  </a:lnTo>
                  <a:lnTo>
                    <a:pt x="1173" y="717"/>
                  </a:lnTo>
                  <a:lnTo>
                    <a:pt x="1200" y="704"/>
                  </a:lnTo>
                  <a:lnTo>
                    <a:pt x="1237" y="740"/>
                  </a:lnTo>
                  <a:lnTo>
                    <a:pt x="1194" y="797"/>
                  </a:lnTo>
                  <a:lnTo>
                    <a:pt x="1147" y="851"/>
                  </a:lnTo>
                  <a:lnTo>
                    <a:pt x="1095" y="901"/>
                  </a:lnTo>
                  <a:lnTo>
                    <a:pt x="1041" y="947"/>
                  </a:lnTo>
                  <a:lnTo>
                    <a:pt x="983" y="989"/>
                  </a:lnTo>
                  <a:lnTo>
                    <a:pt x="922" y="1027"/>
                  </a:lnTo>
                  <a:lnTo>
                    <a:pt x="858" y="1062"/>
                  </a:lnTo>
                  <a:lnTo>
                    <a:pt x="794" y="1094"/>
                  </a:lnTo>
                  <a:lnTo>
                    <a:pt x="728" y="1123"/>
                  </a:lnTo>
                  <a:lnTo>
                    <a:pt x="661" y="1147"/>
                  </a:lnTo>
                  <a:lnTo>
                    <a:pt x="594" y="1169"/>
                  </a:lnTo>
                  <a:lnTo>
                    <a:pt x="491" y="1196"/>
                  </a:lnTo>
                  <a:lnTo>
                    <a:pt x="386" y="1217"/>
                  </a:lnTo>
                  <a:lnTo>
                    <a:pt x="280" y="1229"/>
                  </a:lnTo>
                  <a:lnTo>
                    <a:pt x="174" y="1235"/>
                  </a:lnTo>
                  <a:lnTo>
                    <a:pt x="151" y="1235"/>
                  </a:lnTo>
                  <a:lnTo>
                    <a:pt x="128" y="1233"/>
                  </a:lnTo>
                  <a:lnTo>
                    <a:pt x="106" y="1228"/>
                  </a:lnTo>
                  <a:lnTo>
                    <a:pt x="80" y="1217"/>
                  </a:lnTo>
                  <a:lnTo>
                    <a:pt x="57" y="1201"/>
                  </a:lnTo>
                  <a:lnTo>
                    <a:pt x="36" y="1182"/>
                  </a:lnTo>
                  <a:lnTo>
                    <a:pt x="21" y="1159"/>
                  </a:lnTo>
                  <a:lnTo>
                    <a:pt x="8" y="1134"/>
                  </a:lnTo>
                  <a:lnTo>
                    <a:pt x="1" y="1106"/>
                  </a:lnTo>
                  <a:lnTo>
                    <a:pt x="0" y="1073"/>
                  </a:lnTo>
                  <a:lnTo>
                    <a:pt x="0" y="1041"/>
                  </a:lnTo>
                  <a:lnTo>
                    <a:pt x="6" y="947"/>
                  </a:lnTo>
                  <a:lnTo>
                    <a:pt x="18" y="855"/>
                  </a:lnTo>
                  <a:lnTo>
                    <a:pt x="35" y="762"/>
                  </a:lnTo>
                  <a:lnTo>
                    <a:pt x="57" y="671"/>
                  </a:lnTo>
                  <a:lnTo>
                    <a:pt x="85" y="582"/>
                  </a:lnTo>
                  <a:lnTo>
                    <a:pt x="115" y="501"/>
                  </a:lnTo>
                  <a:lnTo>
                    <a:pt x="150" y="421"/>
                  </a:lnTo>
                  <a:lnTo>
                    <a:pt x="190" y="345"/>
                  </a:lnTo>
                  <a:lnTo>
                    <a:pt x="235" y="270"/>
                  </a:lnTo>
                  <a:lnTo>
                    <a:pt x="285" y="200"/>
                  </a:lnTo>
                  <a:lnTo>
                    <a:pt x="331" y="144"/>
                  </a:lnTo>
                  <a:lnTo>
                    <a:pt x="382" y="92"/>
                  </a:lnTo>
                  <a:lnTo>
                    <a:pt x="438" y="44"/>
                  </a:lnTo>
                  <a:lnTo>
                    <a:pt x="4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75" name="稻壳儿_刀客儿出品_16_4"/>
            <p:cNvSpPr>
              <a:spLocks noEditPoints="1"/>
            </p:cNvSpPr>
            <p:nvPr/>
          </p:nvSpPr>
          <p:spPr bwMode="auto">
            <a:xfrm>
              <a:off x="5766" y="3626"/>
              <a:ext cx="1731" cy="1729"/>
            </a:xfrm>
            <a:custGeom>
              <a:avLst/>
              <a:gdLst>
                <a:gd name="T0" fmla="*/ 1977 w 3461"/>
                <a:gd name="T1" fmla="*/ 939 h 3456"/>
                <a:gd name="T2" fmla="*/ 1837 w 3461"/>
                <a:gd name="T3" fmla="*/ 996 h 3456"/>
                <a:gd name="T4" fmla="*/ 1719 w 3461"/>
                <a:gd name="T5" fmla="*/ 1101 h 3456"/>
                <a:gd name="T6" fmla="*/ 1646 w 3461"/>
                <a:gd name="T7" fmla="*/ 1235 h 3456"/>
                <a:gd name="T8" fmla="*/ 1621 w 3461"/>
                <a:gd name="T9" fmla="*/ 1382 h 3456"/>
                <a:gd name="T10" fmla="*/ 1646 w 3461"/>
                <a:gd name="T11" fmla="*/ 1529 h 3456"/>
                <a:gd name="T12" fmla="*/ 1719 w 3461"/>
                <a:gd name="T13" fmla="*/ 1665 h 3456"/>
                <a:gd name="T14" fmla="*/ 1837 w 3461"/>
                <a:gd name="T15" fmla="*/ 1770 h 3456"/>
                <a:gd name="T16" fmla="*/ 1977 w 3461"/>
                <a:gd name="T17" fmla="*/ 1826 h 3456"/>
                <a:gd name="T18" fmla="*/ 2127 w 3461"/>
                <a:gd name="T19" fmla="*/ 1835 h 3456"/>
                <a:gd name="T20" fmla="*/ 2270 w 3461"/>
                <a:gd name="T21" fmla="*/ 1794 h 3456"/>
                <a:gd name="T22" fmla="*/ 2399 w 3461"/>
                <a:gd name="T23" fmla="*/ 1705 h 3456"/>
                <a:gd name="T24" fmla="*/ 2488 w 3461"/>
                <a:gd name="T25" fmla="*/ 1577 h 3456"/>
                <a:gd name="T26" fmla="*/ 2529 w 3461"/>
                <a:gd name="T27" fmla="*/ 1433 h 3456"/>
                <a:gd name="T28" fmla="*/ 2521 w 3461"/>
                <a:gd name="T29" fmla="*/ 1283 h 3456"/>
                <a:gd name="T30" fmla="*/ 2464 w 3461"/>
                <a:gd name="T31" fmla="*/ 1143 h 3456"/>
                <a:gd name="T32" fmla="*/ 2359 w 3461"/>
                <a:gd name="T33" fmla="*/ 1026 h 3456"/>
                <a:gd name="T34" fmla="*/ 2225 w 3461"/>
                <a:gd name="T35" fmla="*/ 952 h 3456"/>
                <a:gd name="T36" fmla="*/ 2076 w 3461"/>
                <a:gd name="T37" fmla="*/ 928 h 3456"/>
                <a:gd name="T38" fmla="*/ 3351 w 3461"/>
                <a:gd name="T39" fmla="*/ 2 h 3456"/>
                <a:gd name="T40" fmla="*/ 3421 w 3461"/>
                <a:gd name="T41" fmla="*/ 40 h 3456"/>
                <a:gd name="T42" fmla="*/ 3459 w 3461"/>
                <a:gd name="T43" fmla="*/ 111 h 3456"/>
                <a:gd name="T44" fmla="*/ 3457 w 3461"/>
                <a:gd name="T45" fmla="*/ 256 h 3456"/>
                <a:gd name="T46" fmla="*/ 3444 w 3461"/>
                <a:gd name="T47" fmla="*/ 471 h 3456"/>
                <a:gd name="T48" fmla="*/ 3416 w 3461"/>
                <a:gd name="T49" fmla="*/ 722 h 3456"/>
                <a:gd name="T50" fmla="*/ 3372 w 3461"/>
                <a:gd name="T51" fmla="*/ 997 h 3456"/>
                <a:gd name="T52" fmla="*/ 3304 w 3461"/>
                <a:gd name="T53" fmla="*/ 1283 h 3456"/>
                <a:gd name="T54" fmla="*/ 3210 w 3461"/>
                <a:gd name="T55" fmla="*/ 1569 h 3456"/>
                <a:gd name="T56" fmla="*/ 3083 w 3461"/>
                <a:gd name="T57" fmla="*/ 1845 h 3456"/>
                <a:gd name="T58" fmla="*/ 2922 w 3461"/>
                <a:gd name="T59" fmla="*/ 2094 h 3456"/>
                <a:gd name="T60" fmla="*/ 2738 w 3461"/>
                <a:gd name="T61" fmla="*/ 2296 h 3456"/>
                <a:gd name="T62" fmla="*/ 2592 w 3461"/>
                <a:gd name="T63" fmla="*/ 2431 h 3456"/>
                <a:gd name="T64" fmla="*/ 2457 w 3461"/>
                <a:gd name="T65" fmla="*/ 2538 h 3456"/>
                <a:gd name="T66" fmla="*/ 2318 w 3461"/>
                <a:gd name="T67" fmla="*/ 2635 h 3456"/>
                <a:gd name="T68" fmla="*/ 2156 w 3461"/>
                <a:gd name="T69" fmla="*/ 2738 h 3456"/>
                <a:gd name="T70" fmla="*/ 2003 w 3461"/>
                <a:gd name="T71" fmla="*/ 2833 h 3456"/>
                <a:gd name="T72" fmla="*/ 1849 w 3461"/>
                <a:gd name="T73" fmla="*/ 2931 h 3456"/>
                <a:gd name="T74" fmla="*/ 1665 w 3461"/>
                <a:gd name="T75" fmla="*/ 3049 h 3456"/>
                <a:gd name="T76" fmla="*/ 1449 w 3461"/>
                <a:gd name="T77" fmla="*/ 3193 h 3456"/>
                <a:gd name="T78" fmla="*/ 1193 w 3461"/>
                <a:gd name="T79" fmla="*/ 3366 h 3456"/>
                <a:gd name="T80" fmla="*/ 1048 w 3461"/>
                <a:gd name="T81" fmla="*/ 3453 h 3456"/>
                <a:gd name="T82" fmla="*/ 969 w 3461"/>
                <a:gd name="T83" fmla="*/ 3445 h 3456"/>
                <a:gd name="T84" fmla="*/ 40 w 3461"/>
                <a:gd name="T85" fmla="*/ 2534 h 3456"/>
                <a:gd name="T86" fmla="*/ 3 w 3461"/>
                <a:gd name="T87" fmla="*/ 2463 h 3456"/>
                <a:gd name="T88" fmla="*/ 11 w 3461"/>
                <a:gd name="T89" fmla="*/ 2383 h 3456"/>
                <a:gd name="T90" fmla="*/ 152 w 3461"/>
                <a:gd name="T91" fmla="*/ 2175 h 3456"/>
                <a:gd name="T92" fmla="*/ 315 w 3461"/>
                <a:gd name="T93" fmla="*/ 1934 h 3456"/>
                <a:gd name="T94" fmla="*/ 449 w 3461"/>
                <a:gd name="T95" fmla="*/ 1729 h 3456"/>
                <a:gd name="T96" fmla="*/ 560 w 3461"/>
                <a:gd name="T97" fmla="*/ 1556 h 3456"/>
                <a:gd name="T98" fmla="*/ 653 w 3461"/>
                <a:gd name="T99" fmla="*/ 1409 h 3456"/>
                <a:gd name="T100" fmla="*/ 755 w 3461"/>
                <a:gd name="T101" fmla="*/ 1246 h 3456"/>
                <a:gd name="T102" fmla="*/ 855 w 3461"/>
                <a:gd name="T103" fmla="*/ 1094 h 3456"/>
                <a:gd name="T104" fmla="*/ 953 w 3461"/>
                <a:gd name="T105" fmla="*/ 957 h 3456"/>
                <a:gd name="T106" fmla="*/ 1068 w 3461"/>
                <a:gd name="T107" fmla="*/ 822 h 3456"/>
                <a:gd name="T108" fmla="*/ 1215 w 3461"/>
                <a:gd name="T109" fmla="*/ 667 h 3456"/>
                <a:gd name="T110" fmla="*/ 1442 w 3461"/>
                <a:gd name="T111" fmla="*/ 480 h 3456"/>
                <a:gd name="T112" fmla="*/ 1704 w 3461"/>
                <a:gd name="T113" fmla="*/ 332 h 3456"/>
                <a:gd name="T114" fmla="*/ 1983 w 3461"/>
                <a:gd name="T115" fmla="*/ 217 h 3456"/>
                <a:gd name="T116" fmla="*/ 2272 w 3461"/>
                <a:gd name="T117" fmla="*/ 131 h 3456"/>
                <a:gd name="T118" fmla="*/ 2556 w 3461"/>
                <a:gd name="T119" fmla="*/ 72 h 3456"/>
                <a:gd name="T120" fmla="*/ 2824 w 3461"/>
                <a:gd name="T121" fmla="*/ 34 h 3456"/>
                <a:gd name="T122" fmla="*/ 3065 w 3461"/>
                <a:gd name="T123" fmla="*/ 11 h 3456"/>
                <a:gd name="T124" fmla="*/ 3265 w 3461"/>
                <a:gd name="T125" fmla="*/ 1 h 3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61" h="3456">
                  <a:moveTo>
                    <a:pt x="2076" y="928"/>
                  </a:moveTo>
                  <a:lnTo>
                    <a:pt x="2026" y="931"/>
                  </a:lnTo>
                  <a:lnTo>
                    <a:pt x="1977" y="939"/>
                  </a:lnTo>
                  <a:lnTo>
                    <a:pt x="1928" y="952"/>
                  </a:lnTo>
                  <a:lnTo>
                    <a:pt x="1881" y="972"/>
                  </a:lnTo>
                  <a:lnTo>
                    <a:pt x="1837" y="996"/>
                  </a:lnTo>
                  <a:lnTo>
                    <a:pt x="1794" y="1026"/>
                  </a:lnTo>
                  <a:lnTo>
                    <a:pt x="1754" y="1061"/>
                  </a:lnTo>
                  <a:lnTo>
                    <a:pt x="1719" y="1101"/>
                  </a:lnTo>
                  <a:lnTo>
                    <a:pt x="1689" y="1143"/>
                  </a:lnTo>
                  <a:lnTo>
                    <a:pt x="1665" y="1188"/>
                  </a:lnTo>
                  <a:lnTo>
                    <a:pt x="1646" y="1235"/>
                  </a:lnTo>
                  <a:lnTo>
                    <a:pt x="1632" y="1283"/>
                  </a:lnTo>
                  <a:lnTo>
                    <a:pt x="1624" y="1333"/>
                  </a:lnTo>
                  <a:lnTo>
                    <a:pt x="1621" y="1382"/>
                  </a:lnTo>
                  <a:lnTo>
                    <a:pt x="1624" y="1433"/>
                  </a:lnTo>
                  <a:lnTo>
                    <a:pt x="1632" y="1481"/>
                  </a:lnTo>
                  <a:lnTo>
                    <a:pt x="1646" y="1529"/>
                  </a:lnTo>
                  <a:lnTo>
                    <a:pt x="1665" y="1577"/>
                  </a:lnTo>
                  <a:lnTo>
                    <a:pt x="1689" y="1622"/>
                  </a:lnTo>
                  <a:lnTo>
                    <a:pt x="1719" y="1665"/>
                  </a:lnTo>
                  <a:lnTo>
                    <a:pt x="1754" y="1705"/>
                  </a:lnTo>
                  <a:lnTo>
                    <a:pt x="1794" y="1740"/>
                  </a:lnTo>
                  <a:lnTo>
                    <a:pt x="1837" y="1770"/>
                  </a:lnTo>
                  <a:lnTo>
                    <a:pt x="1881" y="1794"/>
                  </a:lnTo>
                  <a:lnTo>
                    <a:pt x="1928" y="1813"/>
                  </a:lnTo>
                  <a:lnTo>
                    <a:pt x="1977" y="1826"/>
                  </a:lnTo>
                  <a:lnTo>
                    <a:pt x="2026" y="1835"/>
                  </a:lnTo>
                  <a:lnTo>
                    <a:pt x="2076" y="1837"/>
                  </a:lnTo>
                  <a:lnTo>
                    <a:pt x="2127" y="1835"/>
                  </a:lnTo>
                  <a:lnTo>
                    <a:pt x="2175" y="1826"/>
                  </a:lnTo>
                  <a:lnTo>
                    <a:pt x="2225" y="1813"/>
                  </a:lnTo>
                  <a:lnTo>
                    <a:pt x="2270" y="1794"/>
                  </a:lnTo>
                  <a:lnTo>
                    <a:pt x="2316" y="1770"/>
                  </a:lnTo>
                  <a:lnTo>
                    <a:pt x="2359" y="1740"/>
                  </a:lnTo>
                  <a:lnTo>
                    <a:pt x="2399" y="1705"/>
                  </a:lnTo>
                  <a:lnTo>
                    <a:pt x="2434" y="1665"/>
                  </a:lnTo>
                  <a:lnTo>
                    <a:pt x="2464" y="1622"/>
                  </a:lnTo>
                  <a:lnTo>
                    <a:pt x="2488" y="1577"/>
                  </a:lnTo>
                  <a:lnTo>
                    <a:pt x="2507" y="1529"/>
                  </a:lnTo>
                  <a:lnTo>
                    <a:pt x="2521" y="1481"/>
                  </a:lnTo>
                  <a:lnTo>
                    <a:pt x="2529" y="1433"/>
                  </a:lnTo>
                  <a:lnTo>
                    <a:pt x="2532" y="1382"/>
                  </a:lnTo>
                  <a:lnTo>
                    <a:pt x="2529" y="1333"/>
                  </a:lnTo>
                  <a:lnTo>
                    <a:pt x="2521" y="1283"/>
                  </a:lnTo>
                  <a:lnTo>
                    <a:pt x="2507" y="1235"/>
                  </a:lnTo>
                  <a:lnTo>
                    <a:pt x="2488" y="1188"/>
                  </a:lnTo>
                  <a:lnTo>
                    <a:pt x="2464" y="1143"/>
                  </a:lnTo>
                  <a:lnTo>
                    <a:pt x="2434" y="1101"/>
                  </a:lnTo>
                  <a:lnTo>
                    <a:pt x="2399" y="1061"/>
                  </a:lnTo>
                  <a:lnTo>
                    <a:pt x="2359" y="1026"/>
                  </a:lnTo>
                  <a:lnTo>
                    <a:pt x="2316" y="996"/>
                  </a:lnTo>
                  <a:lnTo>
                    <a:pt x="2270" y="972"/>
                  </a:lnTo>
                  <a:lnTo>
                    <a:pt x="2225" y="952"/>
                  </a:lnTo>
                  <a:lnTo>
                    <a:pt x="2175" y="939"/>
                  </a:lnTo>
                  <a:lnTo>
                    <a:pt x="2127" y="931"/>
                  </a:lnTo>
                  <a:lnTo>
                    <a:pt x="2076" y="928"/>
                  </a:lnTo>
                  <a:close/>
                  <a:moveTo>
                    <a:pt x="3322" y="0"/>
                  </a:moveTo>
                  <a:lnTo>
                    <a:pt x="3325" y="0"/>
                  </a:lnTo>
                  <a:lnTo>
                    <a:pt x="3351" y="2"/>
                  </a:lnTo>
                  <a:lnTo>
                    <a:pt x="3377" y="10"/>
                  </a:lnTo>
                  <a:lnTo>
                    <a:pt x="3401" y="23"/>
                  </a:lnTo>
                  <a:lnTo>
                    <a:pt x="3421" y="40"/>
                  </a:lnTo>
                  <a:lnTo>
                    <a:pt x="3438" y="60"/>
                  </a:lnTo>
                  <a:lnTo>
                    <a:pt x="3451" y="86"/>
                  </a:lnTo>
                  <a:lnTo>
                    <a:pt x="3459" y="111"/>
                  </a:lnTo>
                  <a:lnTo>
                    <a:pt x="3461" y="139"/>
                  </a:lnTo>
                  <a:lnTo>
                    <a:pt x="3460" y="194"/>
                  </a:lnTo>
                  <a:lnTo>
                    <a:pt x="3457" y="256"/>
                  </a:lnTo>
                  <a:lnTo>
                    <a:pt x="3454" y="323"/>
                  </a:lnTo>
                  <a:lnTo>
                    <a:pt x="3450" y="395"/>
                  </a:lnTo>
                  <a:lnTo>
                    <a:pt x="3444" y="471"/>
                  </a:lnTo>
                  <a:lnTo>
                    <a:pt x="3437" y="552"/>
                  </a:lnTo>
                  <a:lnTo>
                    <a:pt x="3427" y="635"/>
                  </a:lnTo>
                  <a:lnTo>
                    <a:pt x="3416" y="722"/>
                  </a:lnTo>
                  <a:lnTo>
                    <a:pt x="3404" y="811"/>
                  </a:lnTo>
                  <a:lnTo>
                    <a:pt x="3389" y="903"/>
                  </a:lnTo>
                  <a:lnTo>
                    <a:pt x="3372" y="997"/>
                  </a:lnTo>
                  <a:lnTo>
                    <a:pt x="3351" y="1091"/>
                  </a:lnTo>
                  <a:lnTo>
                    <a:pt x="3329" y="1187"/>
                  </a:lnTo>
                  <a:lnTo>
                    <a:pt x="3304" y="1283"/>
                  </a:lnTo>
                  <a:lnTo>
                    <a:pt x="3275" y="1380"/>
                  </a:lnTo>
                  <a:lnTo>
                    <a:pt x="3244" y="1475"/>
                  </a:lnTo>
                  <a:lnTo>
                    <a:pt x="3210" y="1569"/>
                  </a:lnTo>
                  <a:lnTo>
                    <a:pt x="3171" y="1663"/>
                  </a:lnTo>
                  <a:lnTo>
                    <a:pt x="3129" y="1755"/>
                  </a:lnTo>
                  <a:lnTo>
                    <a:pt x="3083" y="1845"/>
                  </a:lnTo>
                  <a:lnTo>
                    <a:pt x="3033" y="1932"/>
                  </a:lnTo>
                  <a:lnTo>
                    <a:pt x="2980" y="2015"/>
                  </a:lnTo>
                  <a:lnTo>
                    <a:pt x="2922" y="2094"/>
                  </a:lnTo>
                  <a:lnTo>
                    <a:pt x="2859" y="2172"/>
                  </a:lnTo>
                  <a:lnTo>
                    <a:pt x="2793" y="2243"/>
                  </a:lnTo>
                  <a:lnTo>
                    <a:pt x="2738" y="2296"/>
                  </a:lnTo>
                  <a:lnTo>
                    <a:pt x="2686" y="2346"/>
                  </a:lnTo>
                  <a:lnTo>
                    <a:pt x="2638" y="2390"/>
                  </a:lnTo>
                  <a:lnTo>
                    <a:pt x="2592" y="2431"/>
                  </a:lnTo>
                  <a:lnTo>
                    <a:pt x="2546" y="2469"/>
                  </a:lnTo>
                  <a:lnTo>
                    <a:pt x="2501" y="2504"/>
                  </a:lnTo>
                  <a:lnTo>
                    <a:pt x="2457" y="2538"/>
                  </a:lnTo>
                  <a:lnTo>
                    <a:pt x="2412" y="2571"/>
                  </a:lnTo>
                  <a:lnTo>
                    <a:pt x="2366" y="2603"/>
                  </a:lnTo>
                  <a:lnTo>
                    <a:pt x="2318" y="2635"/>
                  </a:lnTo>
                  <a:lnTo>
                    <a:pt x="2267" y="2668"/>
                  </a:lnTo>
                  <a:lnTo>
                    <a:pt x="2214" y="2702"/>
                  </a:lnTo>
                  <a:lnTo>
                    <a:pt x="2156" y="2738"/>
                  </a:lnTo>
                  <a:lnTo>
                    <a:pt x="2094" y="2777"/>
                  </a:lnTo>
                  <a:lnTo>
                    <a:pt x="2050" y="2804"/>
                  </a:lnTo>
                  <a:lnTo>
                    <a:pt x="2003" y="2833"/>
                  </a:lnTo>
                  <a:lnTo>
                    <a:pt x="1955" y="2865"/>
                  </a:lnTo>
                  <a:lnTo>
                    <a:pt x="1903" y="2897"/>
                  </a:lnTo>
                  <a:lnTo>
                    <a:pt x="1849" y="2931"/>
                  </a:lnTo>
                  <a:lnTo>
                    <a:pt x="1791" y="2969"/>
                  </a:lnTo>
                  <a:lnTo>
                    <a:pt x="1729" y="3007"/>
                  </a:lnTo>
                  <a:lnTo>
                    <a:pt x="1665" y="3049"/>
                  </a:lnTo>
                  <a:lnTo>
                    <a:pt x="1597" y="3094"/>
                  </a:lnTo>
                  <a:lnTo>
                    <a:pt x="1525" y="3142"/>
                  </a:lnTo>
                  <a:lnTo>
                    <a:pt x="1449" y="3193"/>
                  </a:lnTo>
                  <a:lnTo>
                    <a:pt x="1368" y="3247"/>
                  </a:lnTo>
                  <a:lnTo>
                    <a:pt x="1283" y="3304"/>
                  </a:lnTo>
                  <a:lnTo>
                    <a:pt x="1193" y="3366"/>
                  </a:lnTo>
                  <a:lnTo>
                    <a:pt x="1099" y="3431"/>
                  </a:lnTo>
                  <a:lnTo>
                    <a:pt x="1074" y="3445"/>
                  </a:lnTo>
                  <a:lnTo>
                    <a:pt x="1048" y="3453"/>
                  </a:lnTo>
                  <a:lnTo>
                    <a:pt x="1021" y="3456"/>
                  </a:lnTo>
                  <a:lnTo>
                    <a:pt x="994" y="3454"/>
                  </a:lnTo>
                  <a:lnTo>
                    <a:pt x="969" y="3445"/>
                  </a:lnTo>
                  <a:lnTo>
                    <a:pt x="946" y="3433"/>
                  </a:lnTo>
                  <a:lnTo>
                    <a:pt x="924" y="3415"/>
                  </a:lnTo>
                  <a:lnTo>
                    <a:pt x="40" y="2534"/>
                  </a:lnTo>
                  <a:lnTo>
                    <a:pt x="23" y="2512"/>
                  </a:lnTo>
                  <a:lnTo>
                    <a:pt x="10" y="2488"/>
                  </a:lnTo>
                  <a:lnTo>
                    <a:pt x="3" y="2463"/>
                  </a:lnTo>
                  <a:lnTo>
                    <a:pt x="0" y="2436"/>
                  </a:lnTo>
                  <a:lnTo>
                    <a:pt x="3" y="2408"/>
                  </a:lnTo>
                  <a:lnTo>
                    <a:pt x="11" y="2383"/>
                  </a:lnTo>
                  <a:lnTo>
                    <a:pt x="25" y="2359"/>
                  </a:lnTo>
                  <a:lnTo>
                    <a:pt x="90" y="2265"/>
                  </a:lnTo>
                  <a:lnTo>
                    <a:pt x="152" y="2175"/>
                  </a:lnTo>
                  <a:lnTo>
                    <a:pt x="210" y="2090"/>
                  </a:lnTo>
                  <a:lnTo>
                    <a:pt x="264" y="2010"/>
                  </a:lnTo>
                  <a:lnTo>
                    <a:pt x="315" y="1934"/>
                  </a:lnTo>
                  <a:lnTo>
                    <a:pt x="362" y="1861"/>
                  </a:lnTo>
                  <a:lnTo>
                    <a:pt x="407" y="1794"/>
                  </a:lnTo>
                  <a:lnTo>
                    <a:pt x="449" y="1729"/>
                  </a:lnTo>
                  <a:lnTo>
                    <a:pt x="489" y="1668"/>
                  </a:lnTo>
                  <a:lnTo>
                    <a:pt x="525" y="1610"/>
                  </a:lnTo>
                  <a:lnTo>
                    <a:pt x="560" y="1556"/>
                  </a:lnTo>
                  <a:lnTo>
                    <a:pt x="593" y="1504"/>
                  </a:lnTo>
                  <a:lnTo>
                    <a:pt x="624" y="1456"/>
                  </a:lnTo>
                  <a:lnTo>
                    <a:pt x="653" y="1409"/>
                  </a:lnTo>
                  <a:lnTo>
                    <a:pt x="681" y="1365"/>
                  </a:lnTo>
                  <a:lnTo>
                    <a:pt x="718" y="1303"/>
                  </a:lnTo>
                  <a:lnTo>
                    <a:pt x="755" y="1246"/>
                  </a:lnTo>
                  <a:lnTo>
                    <a:pt x="790" y="1193"/>
                  </a:lnTo>
                  <a:lnTo>
                    <a:pt x="822" y="1142"/>
                  </a:lnTo>
                  <a:lnTo>
                    <a:pt x="855" y="1094"/>
                  </a:lnTo>
                  <a:lnTo>
                    <a:pt x="886" y="1048"/>
                  </a:lnTo>
                  <a:lnTo>
                    <a:pt x="919" y="1002"/>
                  </a:lnTo>
                  <a:lnTo>
                    <a:pt x="953" y="957"/>
                  </a:lnTo>
                  <a:lnTo>
                    <a:pt x="989" y="914"/>
                  </a:lnTo>
                  <a:lnTo>
                    <a:pt x="1027" y="868"/>
                  </a:lnTo>
                  <a:lnTo>
                    <a:pt x="1068" y="822"/>
                  </a:lnTo>
                  <a:lnTo>
                    <a:pt x="1112" y="773"/>
                  </a:lnTo>
                  <a:lnTo>
                    <a:pt x="1161" y="722"/>
                  </a:lnTo>
                  <a:lnTo>
                    <a:pt x="1215" y="667"/>
                  </a:lnTo>
                  <a:lnTo>
                    <a:pt x="1287" y="601"/>
                  </a:lnTo>
                  <a:lnTo>
                    <a:pt x="1363" y="538"/>
                  </a:lnTo>
                  <a:lnTo>
                    <a:pt x="1442" y="480"/>
                  </a:lnTo>
                  <a:lnTo>
                    <a:pt x="1527" y="427"/>
                  </a:lnTo>
                  <a:lnTo>
                    <a:pt x="1613" y="378"/>
                  </a:lnTo>
                  <a:lnTo>
                    <a:pt x="1704" y="332"/>
                  </a:lnTo>
                  <a:lnTo>
                    <a:pt x="1794" y="290"/>
                  </a:lnTo>
                  <a:lnTo>
                    <a:pt x="1889" y="252"/>
                  </a:lnTo>
                  <a:lnTo>
                    <a:pt x="1983" y="217"/>
                  </a:lnTo>
                  <a:lnTo>
                    <a:pt x="2080" y="186"/>
                  </a:lnTo>
                  <a:lnTo>
                    <a:pt x="2175" y="157"/>
                  </a:lnTo>
                  <a:lnTo>
                    <a:pt x="2272" y="131"/>
                  </a:lnTo>
                  <a:lnTo>
                    <a:pt x="2367" y="110"/>
                  </a:lnTo>
                  <a:lnTo>
                    <a:pt x="2463" y="89"/>
                  </a:lnTo>
                  <a:lnTo>
                    <a:pt x="2556" y="72"/>
                  </a:lnTo>
                  <a:lnTo>
                    <a:pt x="2648" y="57"/>
                  </a:lnTo>
                  <a:lnTo>
                    <a:pt x="2737" y="45"/>
                  </a:lnTo>
                  <a:lnTo>
                    <a:pt x="2824" y="34"/>
                  </a:lnTo>
                  <a:lnTo>
                    <a:pt x="2909" y="24"/>
                  </a:lnTo>
                  <a:lnTo>
                    <a:pt x="2988" y="17"/>
                  </a:lnTo>
                  <a:lnTo>
                    <a:pt x="3065" y="11"/>
                  </a:lnTo>
                  <a:lnTo>
                    <a:pt x="3137" y="6"/>
                  </a:lnTo>
                  <a:lnTo>
                    <a:pt x="3204" y="3"/>
                  </a:lnTo>
                  <a:lnTo>
                    <a:pt x="3265" y="1"/>
                  </a:lnTo>
                  <a:lnTo>
                    <a:pt x="33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</p:grpSp>
      <p:sp>
        <p:nvSpPr>
          <p:cNvPr id="76" name="稻壳儿_刀客儿出品_17"/>
          <p:cNvSpPr/>
          <p:nvPr/>
        </p:nvSpPr>
        <p:spPr>
          <a:xfrm>
            <a:off x="2982202" y="4237454"/>
            <a:ext cx="725243" cy="72524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grpSp>
        <p:nvGrpSpPr>
          <p:cNvPr id="77" name="稻壳儿_刀客儿出品_18"/>
          <p:cNvGrpSpPr>
            <a:grpSpLocks noChangeAspect="1"/>
          </p:cNvGrpSpPr>
          <p:nvPr/>
        </p:nvGrpSpPr>
        <p:grpSpPr bwMode="auto">
          <a:xfrm>
            <a:off x="3242777" y="4454298"/>
            <a:ext cx="245524" cy="244030"/>
            <a:chOff x="9876" y="-1946"/>
            <a:chExt cx="822" cy="817"/>
          </a:xfrm>
          <a:solidFill>
            <a:schemeClr val="bg1"/>
          </a:solidFill>
        </p:grpSpPr>
        <p:sp>
          <p:nvSpPr>
            <p:cNvPr id="78" name="稻壳儿_刀客儿出品_18_1"/>
            <p:cNvSpPr>
              <a:spLocks/>
            </p:cNvSpPr>
            <p:nvPr/>
          </p:nvSpPr>
          <p:spPr bwMode="auto">
            <a:xfrm>
              <a:off x="10016" y="-1801"/>
              <a:ext cx="356" cy="75"/>
            </a:xfrm>
            <a:custGeom>
              <a:avLst/>
              <a:gdLst>
                <a:gd name="T0" fmla="*/ 149 w 1421"/>
                <a:gd name="T1" fmla="*/ 0 h 298"/>
                <a:gd name="T2" fmla="*/ 1272 w 1421"/>
                <a:gd name="T3" fmla="*/ 0 h 298"/>
                <a:gd name="T4" fmla="*/ 1302 w 1421"/>
                <a:gd name="T5" fmla="*/ 3 h 298"/>
                <a:gd name="T6" fmla="*/ 1330 w 1421"/>
                <a:gd name="T7" fmla="*/ 12 h 298"/>
                <a:gd name="T8" fmla="*/ 1356 w 1421"/>
                <a:gd name="T9" fmla="*/ 25 h 298"/>
                <a:gd name="T10" fmla="*/ 1378 w 1421"/>
                <a:gd name="T11" fmla="*/ 44 h 298"/>
                <a:gd name="T12" fmla="*/ 1396 w 1421"/>
                <a:gd name="T13" fmla="*/ 66 h 298"/>
                <a:gd name="T14" fmla="*/ 1410 w 1421"/>
                <a:gd name="T15" fmla="*/ 91 h 298"/>
                <a:gd name="T16" fmla="*/ 1418 w 1421"/>
                <a:gd name="T17" fmla="*/ 119 h 298"/>
                <a:gd name="T18" fmla="*/ 1421 w 1421"/>
                <a:gd name="T19" fmla="*/ 149 h 298"/>
                <a:gd name="T20" fmla="*/ 1418 w 1421"/>
                <a:gd name="T21" fmla="*/ 179 h 298"/>
                <a:gd name="T22" fmla="*/ 1410 w 1421"/>
                <a:gd name="T23" fmla="*/ 206 h 298"/>
                <a:gd name="T24" fmla="*/ 1396 w 1421"/>
                <a:gd name="T25" fmla="*/ 232 h 298"/>
                <a:gd name="T26" fmla="*/ 1378 w 1421"/>
                <a:gd name="T27" fmla="*/ 254 h 298"/>
                <a:gd name="T28" fmla="*/ 1356 w 1421"/>
                <a:gd name="T29" fmla="*/ 272 h 298"/>
                <a:gd name="T30" fmla="*/ 1330 w 1421"/>
                <a:gd name="T31" fmla="*/ 285 h 298"/>
                <a:gd name="T32" fmla="*/ 1302 w 1421"/>
                <a:gd name="T33" fmla="*/ 295 h 298"/>
                <a:gd name="T34" fmla="*/ 1272 w 1421"/>
                <a:gd name="T35" fmla="*/ 298 h 298"/>
                <a:gd name="T36" fmla="*/ 149 w 1421"/>
                <a:gd name="T37" fmla="*/ 298 h 298"/>
                <a:gd name="T38" fmla="*/ 119 w 1421"/>
                <a:gd name="T39" fmla="*/ 295 h 298"/>
                <a:gd name="T40" fmla="*/ 91 w 1421"/>
                <a:gd name="T41" fmla="*/ 285 h 298"/>
                <a:gd name="T42" fmla="*/ 65 w 1421"/>
                <a:gd name="T43" fmla="*/ 272 h 298"/>
                <a:gd name="T44" fmla="*/ 44 w 1421"/>
                <a:gd name="T45" fmla="*/ 254 h 298"/>
                <a:gd name="T46" fmla="*/ 25 w 1421"/>
                <a:gd name="T47" fmla="*/ 232 h 298"/>
                <a:gd name="T48" fmla="*/ 11 w 1421"/>
                <a:gd name="T49" fmla="*/ 206 h 298"/>
                <a:gd name="T50" fmla="*/ 3 w 1421"/>
                <a:gd name="T51" fmla="*/ 179 h 298"/>
                <a:gd name="T52" fmla="*/ 0 w 1421"/>
                <a:gd name="T53" fmla="*/ 149 h 298"/>
                <a:gd name="T54" fmla="*/ 3 w 1421"/>
                <a:gd name="T55" fmla="*/ 119 h 298"/>
                <a:gd name="T56" fmla="*/ 11 w 1421"/>
                <a:gd name="T57" fmla="*/ 91 h 298"/>
                <a:gd name="T58" fmla="*/ 25 w 1421"/>
                <a:gd name="T59" fmla="*/ 66 h 298"/>
                <a:gd name="T60" fmla="*/ 44 w 1421"/>
                <a:gd name="T61" fmla="*/ 44 h 298"/>
                <a:gd name="T62" fmla="*/ 65 w 1421"/>
                <a:gd name="T63" fmla="*/ 25 h 298"/>
                <a:gd name="T64" fmla="*/ 91 w 1421"/>
                <a:gd name="T65" fmla="*/ 12 h 298"/>
                <a:gd name="T66" fmla="*/ 119 w 1421"/>
                <a:gd name="T67" fmla="*/ 3 h 298"/>
                <a:gd name="T68" fmla="*/ 149 w 1421"/>
                <a:gd name="T69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21" h="298">
                  <a:moveTo>
                    <a:pt x="149" y="0"/>
                  </a:moveTo>
                  <a:lnTo>
                    <a:pt x="1272" y="0"/>
                  </a:lnTo>
                  <a:lnTo>
                    <a:pt x="1302" y="3"/>
                  </a:lnTo>
                  <a:lnTo>
                    <a:pt x="1330" y="12"/>
                  </a:lnTo>
                  <a:lnTo>
                    <a:pt x="1356" y="25"/>
                  </a:lnTo>
                  <a:lnTo>
                    <a:pt x="1378" y="44"/>
                  </a:lnTo>
                  <a:lnTo>
                    <a:pt x="1396" y="66"/>
                  </a:lnTo>
                  <a:lnTo>
                    <a:pt x="1410" y="91"/>
                  </a:lnTo>
                  <a:lnTo>
                    <a:pt x="1418" y="119"/>
                  </a:lnTo>
                  <a:lnTo>
                    <a:pt x="1421" y="149"/>
                  </a:lnTo>
                  <a:lnTo>
                    <a:pt x="1418" y="179"/>
                  </a:lnTo>
                  <a:lnTo>
                    <a:pt x="1410" y="206"/>
                  </a:lnTo>
                  <a:lnTo>
                    <a:pt x="1396" y="232"/>
                  </a:lnTo>
                  <a:lnTo>
                    <a:pt x="1378" y="254"/>
                  </a:lnTo>
                  <a:lnTo>
                    <a:pt x="1356" y="272"/>
                  </a:lnTo>
                  <a:lnTo>
                    <a:pt x="1330" y="285"/>
                  </a:lnTo>
                  <a:lnTo>
                    <a:pt x="1302" y="295"/>
                  </a:lnTo>
                  <a:lnTo>
                    <a:pt x="1272" y="298"/>
                  </a:lnTo>
                  <a:lnTo>
                    <a:pt x="149" y="298"/>
                  </a:lnTo>
                  <a:lnTo>
                    <a:pt x="119" y="295"/>
                  </a:lnTo>
                  <a:lnTo>
                    <a:pt x="91" y="285"/>
                  </a:lnTo>
                  <a:lnTo>
                    <a:pt x="65" y="272"/>
                  </a:lnTo>
                  <a:lnTo>
                    <a:pt x="44" y="254"/>
                  </a:lnTo>
                  <a:lnTo>
                    <a:pt x="25" y="232"/>
                  </a:lnTo>
                  <a:lnTo>
                    <a:pt x="11" y="206"/>
                  </a:lnTo>
                  <a:lnTo>
                    <a:pt x="3" y="179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1"/>
                  </a:lnTo>
                  <a:lnTo>
                    <a:pt x="25" y="66"/>
                  </a:lnTo>
                  <a:lnTo>
                    <a:pt x="44" y="44"/>
                  </a:lnTo>
                  <a:lnTo>
                    <a:pt x="65" y="25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79" name="稻壳儿_刀客儿出品_18_2"/>
            <p:cNvSpPr>
              <a:spLocks/>
            </p:cNvSpPr>
            <p:nvPr/>
          </p:nvSpPr>
          <p:spPr bwMode="auto">
            <a:xfrm>
              <a:off x="10016" y="-1662"/>
              <a:ext cx="356" cy="75"/>
            </a:xfrm>
            <a:custGeom>
              <a:avLst/>
              <a:gdLst>
                <a:gd name="T0" fmla="*/ 149 w 1421"/>
                <a:gd name="T1" fmla="*/ 0 h 298"/>
                <a:gd name="T2" fmla="*/ 1272 w 1421"/>
                <a:gd name="T3" fmla="*/ 0 h 298"/>
                <a:gd name="T4" fmla="*/ 1302 w 1421"/>
                <a:gd name="T5" fmla="*/ 3 h 298"/>
                <a:gd name="T6" fmla="*/ 1330 w 1421"/>
                <a:gd name="T7" fmla="*/ 12 h 298"/>
                <a:gd name="T8" fmla="*/ 1356 w 1421"/>
                <a:gd name="T9" fmla="*/ 26 h 298"/>
                <a:gd name="T10" fmla="*/ 1378 w 1421"/>
                <a:gd name="T11" fmla="*/ 44 h 298"/>
                <a:gd name="T12" fmla="*/ 1396 w 1421"/>
                <a:gd name="T13" fmla="*/ 66 h 298"/>
                <a:gd name="T14" fmla="*/ 1410 w 1421"/>
                <a:gd name="T15" fmla="*/ 91 h 298"/>
                <a:gd name="T16" fmla="*/ 1418 w 1421"/>
                <a:gd name="T17" fmla="*/ 119 h 298"/>
                <a:gd name="T18" fmla="*/ 1421 w 1421"/>
                <a:gd name="T19" fmla="*/ 149 h 298"/>
                <a:gd name="T20" fmla="*/ 1418 w 1421"/>
                <a:gd name="T21" fmla="*/ 179 h 298"/>
                <a:gd name="T22" fmla="*/ 1410 w 1421"/>
                <a:gd name="T23" fmla="*/ 207 h 298"/>
                <a:gd name="T24" fmla="*/ 1396 w 1421"/>
                <a:gd name="T25" fmla="*/ 232 h 298"/>
                <a:gd name="T26" fmla="*/ 1378 w 1421"/>
                <a:gd name="T27" fmla="*/ 255 h 298"/>
                <a:gd name="T28" fmla="*/ 1356 w 1421"/>
                <a:gd name="T29" fmla="*/ 272 h 298"/>
                <a:gd name="T30" fmla="*/ 1330 w 1421"/>
                <a:gd name="T31" fmla="*/ 287 h 298"/>
                <a:gd name="T32" fmla="*/ 1302 w 1421"/>
                <a:gd name="T33" fmla="*/ 295 h 298"/>
                <a:gd name="T34" fmla="*/ 1272 w 1421"/>
                <a:gd name="T35" fmla="*/ 298 h 298"/>
                <a:gd name="T36" fmla="*/ 149 w 1421"/>
                <a:gd name="T37" fmla="*/ 298 h 298"/>
                <a:gd name="T38" fmla="*/ 119 w 1421"/>
                <a:gd name="T39" fmla="*/ 295 h 298"/>
                <a:gd name="T40" fmla="*/ 91 w 1421"/>
                <a:gd name="T41" fmla="*/ 287 h 298"/>
                <a:gd name="T42" fmla="*/ 65 w 1421"/>
                <a:gd name="T43" fmla="*/ 272 h 298"/>
                <a:gd name="T44" fmla="*/ 44 w 1421"/>
                <a:gd name="T45" fmla="*/ 255 h 298"/>
                <a:gd name="T46" fmla="*/ 25 w 1421"/>
                <a:gd name="T47" fmla="*/ 232 h 298"/>
                <a:gd name="T48" fmla="*/ 11 w 1421"/>
                <a:gd name="T49" fmla="*/ 207 h 298"/>
                <a:gd name="T50" fmla="*/ 3 w 1421"/>
                <a:gd name="T51" fmla="*/ 179 h 298"/>
                <a:gd name="T52" fmla="*/ 0 w 1421"/>
                <a:gd name="T53" fmla="*/ 149 h 298"/>
                <a:gd name="T54" fmla="*/ 3 w 1421"/>
                <a:gd name="T55" fmla="*/ 119 h 298"/>
                <a:gd name="T56" fmla="*/ 11 w 1421"/>
                <a:gd name="T57" fmla="*/ 91 h 298"/>
                <a:gd name="T58" fmla="*/ 25 w 1421"/>
                <a:gd name="T59" fmla="*/ 66 h 298"/>
                <a:gd name="T60" fmla="*/ 44 w 1421"/>
                <a:gd name="T61" fmla="*/ 44 h 298"/>
                <a:gd name="T62" fmla="*/ 65 w 1421"/>
                <a:gd name="T63" fmla="*/ 26 h 298"/>
                <a:gd name="T64" fmla="*/ 91 w 1421"/>
                <a:gd name="T65" fmla="*/ 12 h 298"/>
                <a:gd name="T66" fmla="*/ 119 w 1421"/>
                <a:gd name="T67" fmla="*/ 3 h 298"/>
                <a:gd name="T68" fmla="*/ 149 w 1421"/>
                <a:gd name="T69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21" h="298">
                  <a:moveTo>
                    <a:pt x="149" y="0"/>
                  </a:moveTo>
                  <a:lnTo>
                    <a:pt x="1272" y="0"/>
                  </a:lnTo>
                  <a:lnTo>
                    <a:pt x="1302" y="3"/>
                  </a:lnTo>
                  <a:lnTo>
                    <a:pt x="1330" y="12"/>
                  </a:lnTo>
                  <a:lnTo>
                    <a:pt x="1356" y="26"/>
                  </a:lnTo>
                  <a:lnTo>
                    <a:pt x="1378" y="44"/>
                  </a:lnTo>
                  <a:lnTo>
                    <a:pt x="1396" y="66"/>
                  </a:lnTo>
                  <a:lnTo>
                    <a:pt x="1410" y="91"/>
                  </a:lnTo>
                  <a:lnTo>
                    <a:pt x="1418" y="119"/>
                  </a:lnTo>
                  <a:lnTo>
                    <a:pt x="1421" y="149"/>
                  </a:lnTo>
                  <a:lnTo>
                    <a:pt x="1418" y="179"/>
                  </a:lnTo>
                  <a:lnTo>
                    <a:pt x="1410" y="207"/>
                  </a:lnTo>
                  <a:lnTo>
                    <a:pt x="1396" y="232"/>
                  </a:lnTo>
                  <a:lnTo>
                    <a:pt x="1378" y="255"/>
                  </a:lnTo>
                  <a:lnTo>
                    <a:pt x="1356" y="272"/>
                  </a:lnTo>
                  <a:lnTo>
                    <a:pt x="1330" y="287"/>
                  </a:lnTo>
                  <a:lnTo>
                    <a:pt x="1302" y="295"/>
                  </a:lnTo>
                  <a:lnTo>
                    <a:pt x="1272" y="298"/>
                  </a:lnTo>
                  <a:lnTo>
                    <a:pt x="149" y="298"/>
                  </a:lnTo>
                  <a:lnTo>
                    <a:pt x="119" y="295"/>
                  </a:lnTo>
                  <a:lnTo>
                    <a:pt x="91" y="287"/>
                  </a:lnTo>
                  <a:lnTo>
                    <a:pt x="65" y="272"/>
                  </a:lnTo>
                  <a:lnTo>
                    <a:pt x="44" y="255"/>
                  </a:lnTo>
                  <a:lnTo>
                    <a:pt x="25" y="232"/>
                  </a:lnTo>
                  <a:lnTo>
                    <a:pt x="11" y="207"/>
                  </a:lnTo>
                  <a:lnTo>
                    <a:pt x="3" y="179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1"/>
                  </a:lnTo>
                  <a:lnTo>
                    <a:pt x="25" y="66"/>
                  </a:lnTo>
                  <a:lnTo>
                    <a:pt x="44" y="44"/>
                  </a:lnTo>
                  <a:lnTo>
                    <a:pt x="65" y="26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80" name="稻壳儿_刀客儿出品_18_3"/>
            <p:cNvSpPr>
              <a:spLocks/>
            </p:cNvSpPr>
            <p:nvPr/>
          </p:nvSpPr>
          <p:spPr bwMode="auto">
            <a:xfrm>
              <a:off x="10016" y="-1522"/>
              <a:ext cx="215" cy="74"/>
            </a:xfrm>
            <a:custGeom>
              <a:avLst/>
              <a:gdLst>
                <a:gd name="T0" fmla="*/ 149 w 860"/>
                <a:gd name="T1" fmla="*/ 0 h 297"/>
                <a:gd name="T2" fmla="*/ 711 w 860"/>
                <a:gd name="T3" fmla="*/ 0 h 297"/>
                <a:gd name="T4" fmla="*/ 741 w 860"/>
                <a:gd name="T5" fmla="*/ 3 h 297"/>
                <a:gd name="T6" fmla="*/ 769 w 860"/>
                <a:gd name="T7" fmla="*/ 11 h 297"/>
                <a:gd name="T8" fmla="*/ 795 w 860"/>
                <a:gd name="T9" fmla="*/ 26 h 297"/>
                <a:gd name="T10" fmla="*/ 817 w 860"/>
                <a:gd name="T11" fmla="*/ 43 h 297"/>
                <a:gd name="T12" fmla="*/ 835 w 860"/>
                <a:gd name="T13" fmla="*/ 66 h 297"/>
                <a:gd name="T14" fmla="*/ 849 w 860"/>
                <a:gd name="T15" fmla="*/ 90 h 297"/>
                <a:gd name="T16" fmla="*/ 857 w 860"/>
                <a:gd name="T17" fmla="*/ 118 h 297"/>
                <a:gd name="T18" fmla="*/ 860 w 860"/>
                <a:gd name="T19" fmla="*/ 149 h 297"/>
                <a:gd name="T20" fmla="*/ 857 w 860"/>
                <a:gd name="T21" fmla="*/ 179 h 297"/>
                <a:gd name="T22" fmla="*/ 849 w 860"/>
                <a:gd name="T23" fmla="*/ 207 h 297"/>
                <a:gd name="T24" fmla="*/ 835 w 860"/>
                <a:gd name="T25" fmla="*/ 231 h 297"/>
                <a:gd name="T26" fmla="*/ 817 w 860"/>
                <a:gd name="T27" fmla="*/ 254 h 297"/>
                <a:gd name="T28" fmla="*/ 795 w 860"/>
                <a:gd name="T29" fmla="*/ 271 h 297"/>
                <a:gd name="T30" fmla="*/ 769 w 860"/>
                <a:gd name="T31" fmla="*/ 286 h 297"/>
                <a:gd name="T32" fmla="*/ 741 w 860"/>
                <a:gd name="T33" fmla="*/ 294 h 297"/>
                <a:gd name="T34" fmla="*/ 711 w 860"/>
                <a:gd name="T35" fmla="*/ 297 h 297"/>
                <a:gd name="T36" fmla="*/ 149 w 860"/>
                <a:gd name="T37" fmla="*/ 297 h 297"/>
                <a:gd name="T38" fmla="*/ 119 w 860"/>
                <a:gd name="T39" fmla="*/ 294 h 297"/>
                <a:gd name="T40" fmla="*/ 91 w 860"/>
                <a:gd name="T41" fmla="*/ 286 h 297"/>
                <a:gd name="T42" fmla="*/ 65 w 860"/>
                <a:gd name="T43" fmla="*/ 271 h 297"/>
                <a:gd name="T44" fmla="*/ 44 w 860"/>
                <a:gd name="T45" fmla="*/ 254 h 297"/>
                <a:gd name="T46" fmla="*/ 25 w 860"/>
                <a:gd name="T47" fmla="*/ 231 h 297"/>
                <a:gd name="T48" fmla="*/ 11 w 860"/>
                <a:gd name="T49" fmla="*/ 207 h 297"/>
                <a:gd name="T50" fmla="*/ 3 w 860"/>
                <a:gd name="T51" fmla="*/ 179 h 297"/>
                <a:gd name="T52" fmla="*/ 0 w 860"/>
                <a:gd name="T53" fmla="*/ 149 h 297"/>
                <a:gd name="T54" fmla="*/ 3 w 860"/>
                <a:gd name="T55" fmla="*/ 118 h 297"/>
                <a:gd name="T56" fmla="*/ 11 w 860"/>
                <a:gd name="T57" fmla="*/ 90 h 297"/>
                <a:gd name="T58" fmla="*/ 25 w 860"/>
                <a:gd name="T59" fmla="*/ 66 h 297"/>
                <a:gd name="T60" fmla="*/ 44 w 860"/>
                <a:gd name="T61" fmla="*/ 43 h 297"/>
                <a:gd name="T62" fmla="*/ 65 w 860"/>
                <a:gd name="T63" fmla="*/ 26 h 297"/>
                <a:gd name="T64" fmla="*/ 91 w 860"/>
                <a:gd name="T65" fmla="*/ 11 h 297"/>
                <a:gd name="T66" fmla="*/ 119 w 860"/>
                <a:gd name="T67" fmla="*/ 3 h 297"/>
                <a:gd name="T68" fmla="*/ 149 w 860"/>
                <a:gd name="T69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60" h="297">
                  <a:moveTo>
                    <a:pt x="149" y="0"/>
                  </a:moveTo>
                  <a:lnTo>
                    <a:pt x="711" y="0"/>
                  </a:lnTo>
                  <a:lnTo>
                    <a:pt x="741" y="3"/>
                  </a:lnTo>
                  <a:lnTo>
                    <a:pt x="769" y="11"/>
                  </a:lnTo>
                  <a:lnTo>
                    <a:pt x="795" y="26"/>
                  </a:lnTo>
                  <a:lnTo>
                    <a:pt x="817" y="43"/>
                  </a:lnTo>
                  <a:lnTo>
                    <a:pt x="835" y="66"/>
                  </a:lnTo>
                  <a:lnTo>
                    <a:pt x="849" y="90"/>
                  </a:lnTo>
                  <a:lnTo>
                    <a:pt x="857" y="118"/>
                  </a:lnTo>
                  <a:lnTo>
                    <a:pt x="860" y="149"/>
                  </a:lnTo>
                  <a:lnTo>
                    <a:pt x="857" y="179"/>
                  </a:lnTo>
                  <a:lnTo>
                    <a:pt x="849" y="207"/>
                  </a:lnTo>
                  <a:lnTo>
                    <a:pt x="835" y="231"/>
                  </a:lnTo>
                  <a:lnTo>
                    <a:pt x="817" y="254"/>
                  </a:lnTo>
                  <a:lnTo>
                    <a:pt x="795" y="271"/>
                  </a:lnTo>
                  <a:lnTo>
                    <a:pt x="769" y="286"/>
                  </a:lnTo>
                  <a:lnTo>
                    <a:pt x="741" y="294"/>
                  </a:lnTo>
                  <a:lnTo>
                    <a:pt x="711" y="297"/>
                  </a:lnTo>
                  <a:lnTo>
                    <a:pt x="149" y="297"/>
                  </a:lnTo>
                  <a:lnTo>
                    <a:pt x="119" y="294"/>
                  </a:lnTo>
                  <a:lnTo>
                    <a:pt x="91" y="286"/>
                  </a:lnTo>
                  <a:lnTo>
                    <a:pt x="65" y="271"/>
                  </a:lnTo>
                  <a:lnTo>
                    <a:pt x="44" y="254"/>
                  </a:lnTo>
                  <a:lnTo>
                    <a:pt x="25" y="231"/>
                  </a:lnTo>
                  <a:lnTo>
                    <a:pt x="11" y="207"/>
                  </a:lnTo>
                  <a:lnTo>
                    <a:pt x="3" y="179"/>
                  </a:lnTo>
                  <a:lnTo>
                    <a:pt x="0" y="149"/>
                  </a:lnTo>
                  <a:lnTo>
                    <a:pt x="3" y="118"/>
                  </a:lnTo>
                  <a:lnTo>
                    <a:pt x="11" y="90"/>
                  </a:lnTo>
                  <a:lnTo>
                    <a:pt x="25" y="66"/>
                  </a:lnTo>
                  <a:lnTo>
                    <a:pt x="44" y="43"/>
                  </a:lnTo>
                  <a:lnTo>
                    <a:pt x="65" y="26"/>
                  </a:lnTo>
                  <a:lnTo>
                    <a:pt x="91" y="11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81" name="稻壳儿_刀客儿出品_18_4"/>
            <p:cNvSpPr>
              <a:spLocks/>
            </p:cNvSpPr>
            <p:nvPr/>
          </p:nvSpPr>
          <p:spPr bwMode="auto">
            <a:xfrm>
              <a:off x="9876" y="-1946"/>
              <a:ext cx="636" cy="817"/>
            </a:xfrm>
            <a:custGeom>
              <a:avLst/>
              <a:gdLst>
                <a:gd name="T0" fmla="*/ 150 w 2545"/>
                <a:gd name="T1" fmla="*/ 0 h 3271"/>
                <a:gd name="T2" fmla="*/ 2395 w 2545"/>
                <a:gd name="T3" fmla="*/ 0 h 3271"/>
                <a:gd name="T4" fmla="*/ 2425 w 2545"/>
                <a:gd name="T5" fmla="*/ 3 h 3271"/>
                <a:gd name="T6" fmla="*/ 2453 w 2545"/>
                <a:gd name="T7" fmla="*/ 11 h 3271"/>
                <a:gd name="T8" fmla="*/ 2479 w 2545"/>
                <a:gd name="T9" fmla="*/ 26 h 3271"/>
                <a:gd name="T10" fmla="*/ 2501 w 2545"/>
                <a:gd name="T11" fmla="*/ 43 h 3271"/>
                <a:gd name="T12" fmla="*/ 2520 w 2545"/>
                <a:gd name="T13" fmla="*/ 66 h 3271"/>
                <a:gd name="T14" fmla="*/ 2533 w 2545"/>
                <a:gd name="T15" fmla="*/ 90 h 3271"/>
                <a:gd name="T16" fmla="*/ 2542 w 2545"/>
                <a:gd name="T17" fmla="*/ 118 h 3271"/>
                <a:gd name="T18" fmla="*/ 2545 w 2545"/>
                <a:gd name="T19" fmla="*/ 148 h 3271"/>
                <a:gd name="T20" fmla="*/ 2545 w 2545"/>
                <a:gd name="T21" fmla="*/ 369 h 3271"/>
                <a:gd name="T22" fmla="*/ 2246 w 2545"/>
                <a:gd name="T23" fmla="*/ 885 h 3271"/>
                <a:gd name="T24" fmla="*/ 2246 w 2545"/>
                <a:gd name="T25" fmla="*/ 297 h 3271"/>
                <a:gd name="T26" fmla="*/ 300 w 2545"/>
                <a:gd name="T27" fmla="*/ 297 h 3271"/>
                <a:gd name="T28" fmla="*/ 300 w 2545"/>
                <a:gd name="T29" fmla="*/ 2973 h 3271"/>
                <a:gd name="T30" fmla="*/ 2246 w 2545"/>
                <a:gd name="T31" fmla="*/ 2973 h 3271"/>
                <a:gd name="T32" fmla="*/ 2246 w 2545"/>
                <a:gd name="T33" fmla="*/ 2603 h 3271"/>
                <a:gd name="T34" fmla="*/ 2403 w 2545"/>
                <a:gd name="T35" fmla="*/ 2500 h 3271"/>
                <a:gd name="T36" fmla="*/ 2430 w 2545"/>
                <a:gd name="T37" fmla="*/ 2478 h 3271"/>
                <a:gd name="T38" fmla="*/ 2454 w 2545"/>
                <a:gd name="T39" fmla="*/ 2453 h 3271"/>
                <a:gd name="T40" fmla="*/ 2474 w 2545"/>
                <a:gd name="T41" fmla="*/ 2425 h 3271"/>
                <a:gd name="T42" fmla="*/ 2545 w 2545"/>
                <a:gd name="T43" fmla="*/ 2302 h 3271"/>
                <a:gd name="T44" fmla="*/ 2545 w 2545"/>
                <a:gd name="T45" fmla="*/ 3122 h 3271"/>
                <a:gd name="T46" fmla="*/ 2542 w 2545"/>
                <a:gd name="T47" fmla="*/ 3151 h 3271"/>
                <a:gd name="T48" fmla="*/ 2533 w 2545"/>
                <a:gd name="T49" fmla="*/ 3179 h 3271"/>
                <a:gd name="T50" fmla="*/ 2520 w 2545"/>
                <a:gd name="T51" fmla="*/ 3205 h 3271"/>
                <a:gd name="T52" fmla="*/ 2501 w 2545"/>
                <a:gd name="T53" fmla="*/ 3226 h 3271"/>
                <a:gd name="T54" fmla="*/ 2479 w 2545"/>
                <a:gd name="T55" fmla="*/ 3245 h 3271"/>
                <a:gd name="T56" fmla="*/ 2453 w 2545"/>
                <a:gd name="T57" fmla="*/ 3258 h 3271"/>
                <a:gd name="T58" fmla="*/ 2425 w 2545"/>
                <a:gd name="T59" fmla="*/ 3268 h 3271"/>
                <a:gd name="T60" fmla="*/ 2395 w 2545"/>
                <a:gd name="T61" fmla="*/ 3271 h 3271"/>
                <a:gd name="T62" fmla="*/ 150 w 2545"/>
                <a:gd name="T63" fmla="*/ 3271 h 3271"/>
                <a:gd name="T64" fmla="*/ 120 w 2545"/>
                <a:gd name="T65" fmla="*/ 3268 h 3271"/>
                <a:gd name="T66" fmla="*/ 92 w 2545"/>
                <a:gd name="T67" fmla="*/ 3258 h 3271"/>
                <a:gd name="T68" fmla="*/ 66 w 2545"/>
                <a:gd name="T69" fmla="*/ 3245 h 3271"/>
                <a:gd name="T70" fmla="*/ 44 w 2545"/>
                <a:gd name="T71" fmla="*/ 3226 h 3271"/>
                <a:gd name="T72" fmla="*/ 26 w 2545"/>
                <a:gd name="T73" fmla="*/ 3205 h 3271"/>
                <a:gd name="T74" fmla="*/ 12 w 2545"/>
                <a:gd name="T75" fmla="*/ 3179 h 3271"/>
                <a:gd name="T76" fmla="*/ 3 w 2545"/>
                <a:gd name="T77" fmla="*/ 3151 h 3271"/>
                <a:gd name="T78" fmla="*/ 0 w 2545"/>
                <a:gd name="T79" fmla="*/ 3122 h 3271"/>
                <a:gd name="T80" fmla="*/ 0 w 2545"/>
                <a:gd name="T81" fmla="*/ 148 h 3271"/>
                <a:gd name="T82" fmla="*/ 3 w 2545"/>
                <a:gd name="T83" fmla="*/ 118 h 3271"/>
                <a:gd name="T84" fmla="*/ 12 w 2545"/>
                <a:gd name="T85" fmla="*/ 90 h 3271"/>
                <a:gd name="T86" fmla="*/ 26 w 2545"/>
                <a:gd name="T87" fmla="*/ 66 h 3271"/>
                <a:gd name="T88" fmla="*/ 44 w 2545"/>
                <a:gd name="T89" fmla="*/ 43 h 3271"/>
                <a:gd name="T90" fmla="*/ 66 w 2545"/>
                <a:gd name="T91" fmla="*/ 26 h 3271"/>
                <a:gd name="T92" fmla="*/ 92 w 2545"/>
                <a:gd name="T93" fmla="*/ 11 h 3271"/>
                <a:gd name="T94" fmla="*/ 120 w 2545"/>
                <a:gd name="T95" fmla="*/ 3 h 3271"/>
                <a:gd name="T96" fmla="*/ 150 w 2545"/>
                <a:gd name="T97" fmla="*/ 0 h 3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45" h="3271">
                  <a:moveTo>
                    <a:pt x="150" y="0"/>
                  </a:moveTo>
                  <a:lnTo>
                    <a:pt x="2395" y="0"/>
                  </a:lnTo>
                  <a:lnTo>
                    <a:pt x="2425" y="3"/>
                  </a:lnTo>
                  <a:lnTo>
                    <a:pt x="2453" y="11"/>
                  </a:lnTo>
                  <a:lnTo>
                    <a:pt x="2479" y="26"/>
                  </a:lnTo>
                  <a:lnTo>
                    <a:pt x="2501" y="43"/>
                  </a:lnTo>
                  <a:lnTo>
                    <a:pt x="2520" y="66"/>
                  </a:lnTo>
                  <a:lnTo>
                    <a:pt x="2533" y="90"/>
                  </a:lnTo>
                  <a:lnTo>
                    <a:pt x="2542" y="118"/>
                  </a:lnTo>
                  <a:lnTo>
                    <a:pt x="2545" y="148"/>
                  </a:lnTo>
                  <a:lnTo>
                    <a:pt x="2545" y="369"/>
                  </a:lnTo>
                  <a:lnTo>
                    <a:pt x="2246" y="885"/>
                  </a:lnTo>
                  <a:lnTo>
                    <a:pt x="2246" y="297"/>
                  </a:lnTo>
                  <a:lnTo>
                    <a:pt x="300" y="297"/>
                  </a:lnTo>
                  <a:lnTo>
                    <a:pt x="300" y="2973"/>
                  </a:lnTo>
                  <a:lnTo>
                    <a:pt x="2246" y="2973"/>
                  </a:lnTo>
                  <a:lnTo>
                    <a:pt x="2246" y="2603"/>
                  </a:lnTo>
                  <a:lnTo>
                    <a:pt x="2403" y="2500"/>
                  </a:lnTo>
                  <a:lnTo>
                    <a:pt x="2430" y="2478"/>
                  </a:lnTo>
                  <a:lnTo>
                    <a:pt x="2454" y="2453"/>
                  </a:lnTo>
                  <a:lnTo>
                    <a:pt x="2474" y="2425"/>
                  </a:lnTo>
                  <a:lnTo>
                    <a:pt x="2545" y="2302"/>
                  </a:lnTo>
                  <a:lnTo>
                    <a:pt x="2545" y="3122"/>
                  </a:lnTo>
                  <a:lnTo>
                    <a:pt x="2542" y="3151"/>
                  </a:lnTo>
                  <a:lnTo>
                    <a:pt x="2533" y="3179"/>
                  </a:lnTo>
                  <a:lnTo>
                    <a:pt x="2520" y="3205"/>
                  </a:lnTo>
                  <a:lnTo>
                    <a:pt x="2501" y="3226"/>
                  </a:lnTo>
                  <a:lnTo>
                    <a:pt x="2479" y="3245"/>
                  </a:lnTo>
                  <a:lnTo>
                    <a:pt x="2453" y="3258"/>
                  </a:lnTo>
                  <a:lnTo>
                    <a:pt x="2425" y="3268"/>
                  </a:lnTo>
                  <a:lnTo>
                    <a:pt x="2395" y="3271"/>
                  </a:lnTo>
                  <a:lnTo>
                    <a:pt x="150" y="3271"/>
                  </a:lnTo>
                  <a:lnTo>
                    <a:pt x="120" y="3268"/>
                  </a:lnTo>
                  <a:lnTo>
                    <a:pt x="92" y="3258"/>
                  </a:lnTo>
                  <a:lnTo>
                    <a:pt x="66" y="3245"/>
                  </a:lnTo>
                  <a:lnTo>
                    <a:pt x="44" y="3226"/>
                  </a:lnTo>
                  <a:lnTo>
                    <a:pt x="26" y="3205"/>
                  </a:lnTo>
                  <a:lnTo>
                    <a:pt x="12" y="3179"/>
                  </a:lnTo>
                  <a:lnTo>
                    <a:pt x="3" y="3151"/>
                  </a:lnTo>
                  <a:lnTo>
                    <a:pt x="0" y="3122"/>
                  </a:lnTo>
                  <a:lnTo>
                    <a:pt x="0" y="148"/>
                  </a:lnTo>
                  <a:lnTo>
                    <a:pt x="3" y="118"/>
                  </a:lnTo>
                  <a:lnTo>
                    <a:pt x="12" y="90"/>
                  </a:lnTo>
                  <a:lnTo>
                    <a:pt x="26" y="66"/>
                  </a:lnTo>
                  <a:lnTo>
                    <a:pt x="44" y="43"/>
                  </a:lnTo>
                  <a:lnTo>
                    <a:pt x="66" y="26"/>
                  </a:lnTo>
                  <a:lnTo>
                    <a:pt x="92" y="11"/>
                  </a:lnTo>
                  <a:lnTo>
                    <a:pt x="120" y="3"/>
                  </a:lnTo>
                  <a:lnTo>
                    <a:pt x="1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 dirty="0"/>
            </a:p>
          </p:txBody>
        </p:sp>
        <p:sp>
          <p:nvSpPr>
            <p:cNvPr id="82" name="稻壳儿_刀客儿出品_18_5"/>
            <p:cNvSpPr>
              <a:spLocks noEditPoints="1"/>
            </p:cNvSpPr>
            <p:nvPr/>
          </p:nvSpPr>
          <p:spPr bwMode="auto">
            <a:xfrm>
              <a:off x="10305" y="-1855"/>
              <a:ext cx="393" cy="586"/>
            </a:xfrm>
            <a:custGeom>
              <a:avLst/>
              <a:gdLst>
                <a:gd name="T0" fmla="*/ 130 w 1574"/>
                <a:gd name="T1" fmla="*/ 1973 h 2342"/>
                <a:gd name="T2" fmla="*/ 221 w 1574"/>
                <a:gd name="T3" fmla="*/ 2017 h 2342"/>
                <a:gd name="T4" fmla="*/ 305 w 1574"/>
                <a:gd name="T5" fmla="*/ 2073 h 2342"/>
                <a:gd name="T6" fmla="*/ 434 w 1574"/>
                <a:gd name="T7" fmla="*/ 1957 h 2342"/>
                <a:gd name="T8" fmla="*/ 385 w 1574"/>
                <a:gd name="T9" fmla="*/ 1912 h 2342"/>
                <a:gd name="T10" fmla="*/ 311 w 1574"/>
                <a:gd name="T11" fmla="*/ 1861 h 2342"/>
                <a:gd name="T12" fmla="*/ 242 w 1574"/>
                <a:gd name="T13" fmla="*/ 1827 h 2342"/>
                <a:gd name="T14" fmla="*/ 186 w 1574"/>
                <a:gd name="T15" fmla="*/ 1808 h 2342"/>
                <a:gd name="T16" fmla="*/ 140 w 1574"/>
                <a:gd name="T17" fmla="*/ 1799 h 2342"/>
                <a:gd name="T18" fmla="*/ 1106 w 1574"/>
                <a:gd name="T19" fmla="*/ 0 h 2342"/>
                <a:gd name="T20" fmla="*/ 1161 w 1574"/>
                <a:gd name="T21" fmla="*/ 7 h 2342"/>
                <a:gd name="T22" fmla="*/ 1227 w 1574"/>
                <a:gd name="T23" fmla="*/ 25 h 2342"/>
                <a:gd name="T24" fmla="*/ 1305 w 1574"/>
                <a:gd name="T25" fmla="*/ 56 h 2342"/>
                <a:gd name="T26" fmla="*/ 1391 w 1574"/>
                <a:gd name="T27" fmla="*/ 107 h 2342"/>
                <a:gd name="T28" fmla="*/ 1462 w 1574"/>
                <a:gd name="T29" fmla="*/ 161 h 2342"/>
                <a:gd name="T30" fmla="*/ 1512 w 1574"/>
                <a:gd name="T31" fmla="*/ 213 h 2342"/>
                <a:gd name="T32" fmla="*/ 1544 w 1574"/>
                <a:gd name="T33" fmla="*/ 258 h 2342"/>
                <a:gd name="T34" fmla="*/ 1562 w 1574"/>
                <a:gd name="T35" fmla="*/ 294 h 2342"/>
                <a:gd name="T36" fmla="*/ 1571 w 1574"/>
                <a:gd name="T37" fmla="*/ 316 h 2342"/>
                <a:gd name="T38" fmla="*/ 1574 w 1574"/>
                <a:gd name="T39" fmla="*/ 340 h 2342"/>
                <a:gd name="T40" fmla="*/ 1563 w 1574"/>
                <a:gd name="T41" fmla="*/ 375 h 2342"/>
                <a:gd name="T42" fmla="*/ 618 w 1574"/>
                <a:gd name="T43" fmla="*/ 1998 h 2342"/>
                <a:gd name="T44" fmla="*/ 115 w 1574"/>
                <a:gd name="T45" fmla="*/ 2330 h 2342"/>
                <a:gd name="T46" fmla="*/ 77 w 1574"/>
                <a:gd name="T47" fmla="*/ 2342 h 2342"/>
                <a:gd name="T48" fmla="*/ 36 w 1574"/>
                <a:gd name="T49" fmla="*/ 2332 h 2342"/>
                <a:gd name="T50" fmla="*/ 13 w 1574"/>
                <a:gd name="T51" fmla="*/ 2311 h 2342"/>
                <a:gd name="T52" fmla="*/ 0 w 1574"/>
                <a:gd name="T53" fmla="*/ 2280 h 2342"/>
                <a:gd name="T54" fmla="*/ 34 w 1574"/>
                <a:gd name="T55" fmla="*/ 1683 h 2342"/>
                <a:gd name="T56" fmla="*/ 45 w 1574"/>
                <a:gd name="T57" fmla="*/ 1651 h 2342"/>
                <a:gd name="T58" fmla="*/ 991 w 1574"/>
                <a:gd name="T59" fmla="*/ 27 h 2342"/>
                <a:gd name="T60" fmla="*/ 1023 w 1574"/>
                <a:gd name="T61" fmla="*/ 7 h 2342"/>
                <a:gd name="T62" fmla="*/ 1036 w 1574"/>
                <a:gd name="T63" fmla="*/ 4 h 2342"/>
                <a:gd name="T64" fmla="*/ 1064 w 1574"/>
                <a:gd name="T65" fmla="*/ 0 h 2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74" h="2342">
                  <a:moveTo>
                    <a:pt x="140" y="1799"/>
                  </a:moveTo>
                  <a:lnTo>
                    <a:pt x="130" y="1973"/>
                  </a:lnTo>
                  <a:lnTo>
                    <a:pt x="175" y="1993"/>
                  </a:lnTo>
                  <a:lnTo>
                    <a:pt x="221" y="2017"/>
                  </a:lnTo>
                  <a:lnTo>
                    <a:pt x="264" y="2043"/>
                  </a:lnTo>
                  <a:lnTo>
                    <a:pt x="305" y="2073"/>
                  </a:lnTo>
                  <a:lnTo>
                    <a:pt x="451" y="1976"/>
                  </a:lnTo>
                  <a:lnTo>
                    <a:pt x="434" y="1957"/>
                  </a:lnTo>
                  <a:lnTo>
                    <a:pt x="412" y="1935"/>
                  </a:lnTo>
                  <a:lnTo>
                    <a:pt x="385" y="1912"/>
                  </a:lnTo>
                  <a:lnTo>
                    <a:pt x="351" y="1887"/>
                  </a:lnTo>
                  <a:lnTo>
                    <a:pt x="311" y="1861"/>
                  </a:lnTo>
                  <a:lnTo>
                    <a:pt x="276" y="1843"/>
                  </a:lnTo>
                  <a:lnTo>
                    <a:pt x="242" y="1827"/>
                  </a:lnTo>
                  <a:lnTo>
                    <a:pt x="212" y="1816"/>
                  </a:lnTo>
                  <a:lnTo>
                    <a:pt x="186" y="1808"/>
                  </a:lnTo>
                  <a:lnTo>
                    <a:pt x="162" y="1803"/>
                  </a:lnTo>
                  <a:lnTo>
                    <a:pt x="140" y="1799"/>
                  </a:lnTo>
                  <a:close/>
                  <a:moveTo>
                    <a:pt x="1083" y="0"/>
                  </a:moveTo>
                  <a:lnTo>
                    <a:pt x="1106" y="0"/>
                  </a:lnTo>
                  <a:lnTo>
                    <a:pt x="1132" y="2"/>
                  </a:lnTo>
                  <a:lnTo>
                    <a:pt x="1161" y="7"/>
                  </a:lnTo>
                  <a:lnTo>
                    <a:pt x="1192" y="14"/>
                  </a:lnTo>
                  <a:lnTo>
                    <a:pt x="1227" y="25"/>
                  </a:lnTo>
                  <a:lnTo>
                    <a:pt x="1264" y="39"/>
                  </a:lnTo>
                  <a:lnTo>
                    <a:pt x="1305" y="56"/>
                  </a:lnTo>
                  <a:lnTo>
                    <a:pt x="1347" y="80"/>
                  </a:lnTo>
                  <a:lnTo>
                    <a:pt x="1391" y="107"/>
                  </a:lnTo>
                  <a:lnTo>
                    <a:pt x="1430" y="135"/>
                  </a:lnTo>
                  <a:lnTo>
                    <a:pt x="1462" y="161"/>
                  </a:lnTo>
                  <a:lnTo>
                    <a:pt x="1489" y="188"/>
                  </a:lnTo>
                  <a:lnTo>
                    <a:pt x="1512" y="213"/>
                  </a:lnTo>
                  <a:lnTo>
                    <a:pt x="1529" y="236"/>
                  </a:lnTo>
                  <a:lnTo>
                    <a:pt x="1544" y="258"/>
                  </a:lnTo>
                  <a:lnTo>
                    <a:pt x="1554" y="277"/>
                  </a:lnTo>
                  <a:lnTo>
                    <a:pt x="1562" y="294"/>
                  </a:lnTo>
                  <a:lnTo>
                    <a:pt x="1567" y="307"/>
                  </a:lnTo>
                  <a:lnTo>
                    <a:pt x="1571" y="316"/>
                  </a:lnTo>
                  <a:lnTo>
                    <a:pt x="1572" y="322"/>
                  </a:lnTo>
                  <a:lnTo>
                    <a:pt x="1574" y="340"/>
                  </a:lnTo>
                  <a:lnTo>
                    <a:pt x="1571" y="359"/>
                  </a:lnTo>
                  <a:lnTo>
                    <a:pt x="1563" y="375"/>
                  </a:lnTo>
                  <a:lnTo>
                    <a:pt x="628" y="1985"/>
                  </a:lnTo>
                  <a:lnTo>
                    <a:pt x="618" y="1998"/>
                  </a:lnTo>
                  <a:lnTo>
                    <a:pt x="605" y="2009"/>
                  </a:lnTo>
                  <a:lnTo>
                    <a:pt x="115" y="2330"/>
                  </a:lnTo>
                  <a:lnTo>
                    <a:pt x="97" y="2339"/>
                  </a:lnTo>
                  <a:lnTo>
                    <a:pt x="77" y="2342"/>
                  </a:lnTo>
                  <a:lnTo>
                    <a:pt x="56" y="2340"/>
                  </a:lnTo>
                  <a:lnTo>
                    <a:pt x="36" y="2332"/>
                  </a:lnTo>
                  <a:lnTo>
                    <a:pt x="23" y="2323"/>
                  </a:lnTo>
                  <a:lnTo>
                    <a:pt x="13" y="2311"/>
                  </a:lnTo>
                  <a:lnTo>
                    <a:pt x="5" y="2296"/>
                  </a:lnTo>
                  <a:lnTo>
                    <a:pt x="0" y="2280"/>
                  </a:lnTo>
                  <a:lnTo>
                    <a:pt x="0" y="2263"/>
                  </a:lnTo>
                  <a:lnTo>
                    <a:pt x="34" y="1683"/>
                  </a:lnTo>
                  <a:lnTo>
                    <a:pt x="38" y="1666"/>
                  </a:lnTo>
                  <a:lnTo>
                    <a:pt x="45" y="1651"/>
                  </a:lnTo>
                  <a:lnTo>
                    <a:pt x="981" y="41"/>
                  </a:lnTo>
                  <a:lnTo>
                    <a:pt x="991" y="27"/>
                  </a:lnTo>
                  <a:lnTo>
                    <a:pt x="1005" y="15"/>
                  </a:lnTo>
                  <a:lnTo>
                    <a:pt x="1023" y="7"/>
                  </a:lnTo>
                  <a:lnTo>
                    <a:pt x="1027" y="6"/>
                  </a:lnTo>
                  <a:lnTo>
                    <a:pt x="1036" y="4"/>
                  </a:lnTo>
                  <a:lnTo>
                    <a:pt x="1049" y="2"/>
                  </a:lnTo>
                  <a:lnTo>
                    <a:pt x="1064" y="0"/>
                  </a:lnTo>
                  <a:lnTo>
                    <a:pt x="10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  <p:sp>
          <p:nvSpPr>
            <p:cNvPr id="83" name="稻壳儿_刀客儿出品_18_6"/>
            <p:cNvSpPr>
              <a:spLocks/>
            </p:cNvSpPr>
            <p:nvPr/>
          </p:nvSpPr>
          <p:spPr bwMode="auto">
            <a:xfrm>
              <a:off x="9995" y="-1385"/>
              <a:ext cx="286" cy="146"/>
            </a:xfrm>
            <a:custGeom>
              <a:avLst/>
              <a:gdLst>
                <a:gd name="T0" fmla="*/ 551 w 1143"/>
                <a:gd name="T1" fmla="*/ 5 h 585"/>
                <a:gd name="T2" fmla="*/ 577 w 1143"/>
                <a:gd name="T3" fmla="*/ 28 h 585"/>
                <a:gd name="T4" fmla="*/ 585 w 1143"/>
                <a:gd name="T5" fmla="*/ 110 h 585"/>
                <a:gd name="T6" fmla="*/ 554 w 1143"/>
                <a:gd name="T7" fmla="*/ 197 h 585"/>
                <a:gd name="T8" fmla="*/ 563 w 1143"/>
                <a:gd name="T9" fmla="*/ 239 h 585"/>
                <a:gd name="T10" fmla="*/ 581 w 1143"/>
                <a:gd name="T11" fmla="*/ 267 h 585"/>
                <a:gd name="T12" fmla="*/ 631 w 1143"/>
                <a:gd name="T13" fmla="*/ 275 h 585"/>
                <a:gd name="T14" fmla="*/ 674 w 1143"/>
                <a:gd name="T15" fmla="*/ 319 h 585"/>
                <a:gd name="T16" fmla="*/ 685 w 1143"/>
                <a:gd name="T17" fmla="*/ 353 h 585"/>
                <a:gd name="T18" fmla="*/ 838 w 1143"/>
                <a:gd name="T19" fmla="*/ 347 h 585"/>
                <a:gd name="T20" fmla="*/ 986 w 1143"/>
                <a:gd name="T21" fmla="*/ 362 h 585"/>
                <a:gd name="T22" fmla="*/ 1106 w 1143"/>
                <a:gd name="T23" fmla="*/ 369 h 585"/>
                <a:gd name="T24" fmla="*/ 1137 w 1143"/>
                <a:gd name="T25" fmla="*/ 396 h 585"/>
                <a:gd name="T26" fmla="*/ 1142 w 1143"/>
                <a:gd name="T27" fmla="*/ 436 h 585"/>
                <a:gd name="T28" fmla="*/ 1119 w 1143"/>
                <a:gd name="T29" fmla="*/ 470 h 585"/>
                <a:gd name="T30" fmla="*/ 1055 w 1143"/>
                <a:gd name="T31" fmla="*/ 477 h 585"/>
                <a:gd name="T32" fmla="*/ 946 w 1143"/>
                <a:gd name="T33" fmla="*/ 461 h 585"/>
                <a:gd name="T34" fmla="*/ 834 w 1143"/>
                <a:gd name="T35" fmla="*/ 447 h 585"/>
                <a:gd name="T36" fmla="*/ 730 w 1143"/>
                <a:gd name="T37" fmla="*/ 456 h 585"/>
                <a:gd name="T38" fmla="*/ 672 w 1143"/>
                <a:gd name="T39" fmla="*/ 481 h 585"/>
                <a:gd name="T40" fmla="*/ 630 w 1143"/>
                <a:gd name="T41" fmla="*/ 486 h 585"/>
                <a:gd name="T42" fmla="*/ 596 w 1143"/>
                <a:gd name="T43" fmla="*/ 472 h 585"/>
                <a:gd name="T44" fmla="*/ 571 w 1143"/>
                <a:gd name="T45" fmla="*/ 449 h 585"/>
                <a:gd name="T46" fmla="*/ 565 w 1143"/>
                <a:gd name="T47" fmla="*/ 403 h 585"/>
                <a:gd name="T48" fmla="*/ 531 w 1143"/>
                <a:gd name="T49" fmla="*/ 452 h 585"/>
                <a:gd name="T50" fmla="*/ 490 w 1143"/>
                <a:gd name="T51" fmla="*/ 465 h 585"/>
                <a:gd name="T52" fmla="*/ 450 w 1143"/>
                <a:gd name="T53" fmla="*/ 451 h 585"/>
                <a:gd name="T54" fmla="*/ 435 w 1143"/>
                <a:gd name="T55" fmla="*/ 414 h 585"/>
                <a:gd name="T56" fmla="*/ 445 w 1143"/>
                <a:gd name="T57" fmla="*/ 385 h 585"/>
                <a:gd name="T58" fmla="*/ 454 w 1143"/>
                <a:gd name="T59" fmla="*/ 365 h 585"/>
                <a:gd name="T60" fmla="*/ 417 w 1143"/>
                <a:gd name="T61" fmla="*/ 400 h 585"/>
                <a:gd name="T62" fmla="*/ 375 w 1143"/>
                <a:gd name="T63" fmla="*/ 423 h 585"/>
                <a:gd name="T64" fmla="*/ 331 w 1143"/>
                <a:gd name="T65" fmla="*/ 412 h 585"/>
                <a:gd name="T66" fmla="*/ 311 w 1143"/>
                <a:gd name="T67" fmla="*/ 375 h 585"/>
                <a:gd name="T68" fmla="*/ 360 w 1143"/>
                <a:gd name="T69" fmla="*/ 285 h 585"/>
                <a:gd name="T70" fmla="*/ 250 w 1143"/>
                <a:gd name="T71" fmla="*/ 388 h 585"/>
                <a:gd name="T72" fmla="*/ 95 w 1143"/>
                <a:gd name="T73" fmla="*/ 574 h 585"/>
                <a:gd name="T74" fmla="*/ 49 w 1143"/>
                <a:gd name="T75" fmla="*/ 584 h 585"/>
                <a:gd name="T76" fmla="*/ 9 w 1143"/>
                <a:gd name="T77" fmla="*/ 562 h 585"/>
                <a:gd name="T78" fmla="*/ 2 w 1143"/>
                <a:gd name="T79" fmla="*/ 521 h 585"/>
                <a:gd name="T80" fmla="*/ 137 w 1143"/>
                <a:gd name="T81" fmla="*/ 347 h 585"/>
                <a:gd name="T82" fmla="*/ 341 w 1143"/>
                <a:gd name="T83" fmla="*/ 122 h 585"/>
                <a:gd name="T84" fmla="*/ 395 w 1143"/>
                <a:gd name="T85" fmla="*/ 70 h 585"/>
                <a:gd name="T86" fmla="*/ 458 w 1143"/>
                <a:gd name="T87" fmla="*/ 20 h 585"/>
                <a:gd name="T88" fmla="*/ 528 w 1143"/>
                <a:gd name="T89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43" h="585">
                  <a:moveTo>
                    <a:pt x="528" y="0"/>
                  </a:moveTo>
                  <a:lnTo>
                    <a:pt x="539" y="2"/>
                  </a:lnTo>
                  <a:lnTo>
                    <a:pt x="551" y="5"/>
                  </a:lnTo>
                  <a:lnTo>
                    <a:pt x="561" y="10"/>
                  </a:lnTo>
                  <a:lnTo>
                    <a:pt x="571" y="18"/>
                  </a:lnTo>
                  <a:lnTo>
                    <a:pt x="577" y="28"/>
                  </a:lnTo>
                  <a:lnTo>
                    <a:pt x="585" y="53"/>
                  </a:lnTo>
                  <a:lnTo>
                    <a:pt x="587" y="81"/>
                  </a:lnTo>
                  <a:lnTo>
                    <a:pt x="585" y="110"/>
                  </a:lnTo>
                  <a:lnTo>
                    <a:pt x="578" y="139"/>
                  </a:lnTo>
                  <a:lnTo>
                    <a:pt x="567" y="168"/>
                  </a:lnTo>
                  <a:lnTo>
                    <a:pt x="554" y="197"/>
                  </a:lnTo>
                  <a:lnTo>
                    <a:pt x="537" y="227"/>
                  </a:lnTo>
                  <a:lnTo>
                    <a:pt x="551" y="232"/>
                  </a:lnTo>
                  <a:lnTo>
                    <a:pt x="563" y="239"/>
                  </a:lnTo>
                  <a:lnTo>
                    <a:pt x="573" y="252"/>
                  </a:lnTo>
                  <a:lnTo>
                    <a:pt x="577" y="260"/>
                  </a:lnTo>
                  <a:lnTo>
                    <a:pt x="581" y="267"/>
                  </a:lnTo>
                  <a:lnTo>
                    <a:pt x="597" y="266"/>
                  </a:lnTo>
                  <a:lnTo>
                    <a:pt x="614" y="269"/>
                  </a:lnTo>
                  <a:lnTo>
                    <a:pt x="631" y="275"/>
                  </a:lnTo>
                  <a:lnTo>
                    <a:pt x="646" y="286"/>
                  </a:lnTo>
                  <a:lnTo>
                    <a:pt x="661" y="300"/>
                  </a:lnTo>
                  <a:lnTo>
                    <a:pt x="674" y="319"/>
                  </a:lnTo>
                  <a:lnTo>
                    <a:pt x="681" y="334"/>
                  </a:lnTo>
                  <a:lnTo>
                    <a:pt x="684" y="345"/>
                  </a:lnTo>
                  <a:lnTo>
                    <a:pt x="685" y="353"/>
                  </a:lnTo>
                  <a:lnTo>
                    <a:pt x="738" y="347"/>
                  </a:lnTo>
                  <a:lnTo>
                    <a:pt x="789" y="346"/>
                  </a:lnTo>
                  <a:lnTo>
                    <a:pt x="838" y="347"/>
                  </a:lnTo>
                  <a:lnTo>
                    <a:pt x="887" y="351"/>
                  </a:lnTo>
                  <a:lnTo>
                    <a:pt x="936" y="356"/>
                  </a:lnTo>
                  <a:lnTo>
                    <a:pt x="986" y="362"/>
                  </a:lnTo>
                  <a:lnTo>
                    <a:pt x="1036" y="365"/>
                  </a:lnTo>
                  <a:lnTo>
                    <a:pt x="1089" y="367"/>
                  </a:lnTo>
                  <a:lnTo>
                    <a:pt x="1106" y="369"/>
                  </a:lnTo>
                  <a:lnTo>
                    <a:pt x="1119" y="375"/>
                  </a:lnTo>
                  <a:lnTo>
                    <a:pt x="1130" y="384"/>
                  </a:lnTo>
                  <a:lnTo>
                    <a:pt x="1137" y="396"/>
                  </a:lnTo>
                  <a:lnTo>
                    <a:pt x="1142" y="408"/>
                  </a:lnTo>
                  <a:lnTo>
                    <a:pt x="1143" y="422"/>
                  </a:lnTo>
                  <a:lnTo>
                    <a:pt x="1142" y="436"/>
                  </a:lnTo>
                  <a:lnTo>
                    <a:pt x="1137" y="449"/>
                  </a:lnTo>
                  <a:lnTo>
                    <a:pt x="1130" y="460"/>
                  </a:lnTo>
                  <a:lnTo>
                    <a:pt x="1119" y="470"/>
                  </a:lnTo>
                  <a:lnTo>
                    <a:pt x="1106" y="476"/>
                  </a:lnTo>
                  <a:lnTo>
                    <a:pt x="1089" y="478"/>
                  </a:lnTo>
                  <a:lnTo>
                    <a:pt x="1055" y="477"/>
                  </a:lnTo>
                  <a:lnTo>
                    <a:pt x="1020" y="473"/>
                  </a:lnTo>
                  <a:lnTo>
                    <a:pt x="983" y="467"/>
                  </a:lnTo>
                  <a:lnTo>
                    <a:pt x="946" y="461"/>
                  </a:lnTo>
                  <a:lnTo>
                    <a:pt x="909" y="455"/>
                  </a:lnTo>
                  <a:lnTo>
                    <a:pt x="872" y="450"/>
                  </a:lnTo>
                  <a:lnTo>
                    <a:pt x="834" y="447"/>
                  </a:lnTo>
                  <a:lnTo>
                    <a:pt x="798" y="446"/>
                  </a:lnTo>
                  <a:lnTo>
                    <a:pt x="763" y="449"/>
                  </a:lnTo>
                  <a:lnTo>
                    <a:pt x="730" y="456"/>
                  </a:lnTo>
                  <a:lnTo>
                    <a:pt x="698" y="469"/>
                  </a:lnTo>
                  <a:lnTo>
                    <a:pt x="685" y="475"/>
                  </a:lnTo>
                  <a:lnTo>
                    <a:pt x="672" y="481"/>
                  </a:lnTo>
                  <a:lnTo>
                    <a:pt x="657" y="486"/>
                  </a:lnTo>
                  <a:lnTo>
                    <a:pt x="644" y="488"/>
                  </a:lnTo>
                  <a:lnTo>
                    <a:pt x="630" y="486"/>
                  </a:lnTo>
                  <a:lnTo>
                    <a:pt x="619" y="482"/>
                  </a:lnTo>
                  <a:lnTo>
                    <a:pt x="608" y="477"/>
                  </a:lnTo>
                  <a:lnTo>
                    <a:pt x="596" y="472"/>
                  </a:lnTo>
                  <a:lnTo>
                    <a:pt x="586" y="465"/>
                  </a:lnTo>
                  <a:lnTo>
                    <a:pt x="578" y="458"/>
                  </a:lnTo>
                  <a:lnTo>
                    <a:pt x="571" y="449"/>
                  </a:lnTo>
                  <a:lnTo>
                    <a:pt x="566" y="437"/>
                  </a:lnTo>
                  <a:lnTo>
                    <a:pt x="565" y="418"/>
                  </a:lnTo>
                  <a:lnTo>
                    <a:pt x="565" y="403"/>
                  </a:lnTo>
                  <a:lnTo>
                    <a:pt x="554" y="422"/>
                  </a:lnTo>
                  <a:lnTo>
                    <a:pt x="542" y="441"/>
                  </a:lnTo>
                  <a:lnTo>
                    <a:pt x="531" y="452"/>
                  </a:lnTo>
                  <a:lnTo>
                    <a:pt x="519" y="460"/>
                  </a:lnTo>
                  <a:lnTo>
                    <a:pt x="504" y="464"/>
                  </a:lnTo>
                  <a:lnTo>
                    <a:pt x="490" y="465"/>
                  </a:lnTo>
                  <a:lnTo>
                    <a:pt x="475" y="463"/>
                  </a:lnTo>
                  <a:lnTo>
                    <a:pt x="462" y="458"/>
                  </a:lnTo>
                  <a:lnTo>
                    <a:pt x="450" y="451"/>
                  </a:lnTo>
                  <a:lnTo>
                    <a:pt x="441" y="441"/>
                  </a:lnTo>
                  <a:lnTo>
                    <a:pt x="436" y="428"/>
                  </a:lnTo>
                  <a:lnTo>
                    <a:pt x="435" y="414"/>
                  </a:lnTo>
                  <a:lnTo>
                    <a:pt x="439" y="398"/>
                  </a:lnTo>
                  <a:lnTo>
                    <a:pt x="442" y="391"/>
                  </a:lnTo>
                  <a:lnTo>
                    <a:pt x="445" y="385"/>
                  </a:lnTo>
                  <a:lnTo>
                    <a:pt x="445" y="385"/>
                  </a:lnTo>
                  <a:lnTo>
                    <a:pt x="444" y="385"/>
                  </a:lnTo>
                  <a:lnTo>
                    <a:pt x="454" y="365"/>
                  </a:lnTo>
                  <a:lnTo>
                    <a:pt x="440" y="374"/>
                  </a:lnTo>
                  <a:lnTo>
                    <a:pt x="428" y="385"/>
                  </a:lnTo>
                  <a:lnTo>
                    <a:pt x="417" y="400"/>
                  </a:lnTo>
                  <a:lnTo>
                    <a:pt x="405" y="412"/>
                  </a:lnTo>
                  <a:lnTo>
                    <a:pt x="390" y="420"/>
                  </a:lnTo>
                  <a:lnTo>
                    <a:pt x="375" y="423"/>
                  </a:lnTo>
                  <a:lnTo>
                    <a:pt x="359" y="423"/>
                  </a:lnTo>
                  <a:lnTo>
                    <a:pt x="345" y="419"/>
                  </a:lnTo>
                  <a:lnTo>
                    <a:pt x="331" y="412"/>
                  </a:lnTo>
                  <a:lnTo>
                    <a:pt x="321" y="402"/>
                  </a:lnTo>
                  <a:lnTo>
                    <a:pt x="314" y="389"/>
                  </a:lnTo>
                  <a:lnTo>
                    <a:pt x="311" y="375"/>
                  </a:lnTo>
                  <a:lnTo>
                    <a:pt x="313" y="360"/>
                  </a:lnTo>
                  <a:lnTo>
                    <a:pt x="320" y="343"/>
                  </a:lnTo>
                  <a:lnTo>
                    <a:pt x="360" y="285"/>
                  </a:lnTo>
                  <a:lnTo>
                    <a:pt x="400" y="224"/>
                  </a:lnTo>
                  <a:lnTo>
                    <a:pt x="323" y="305"/>
                  </a:lnTo>
                  <a:lnTo>
                    <a:pt x="250" y="388"/>
                  </a:lnTo>
                  <a:lnTo>
                    <a:pt x="177" y="475"/>
                  </a:lnTo>
                  <a:lnTo>
                    <a:pt x="108" y="562"/>
                  </a:lnTo>
                  <a:lnTo>
                    <a:pt x="95" y="574"/>
                  </a:lnTo>
                  <a:lnTo>
                    <a:pt x="80" y="582"/>
                  </a:lnTo>
                  <a:lnTo>
                    <a:pt x="64" y="585"/>
                  </a:lnTo>
                  <a:lnTo>
                    <a:pt x="49" y="584"/>
                  </a:lnTo>
                  <a:lnTo>
                    <a:pt x="33" y="580"/>
                  </a:lnTo>
                  <a:lnTo>
                    <a:pt x="21" y="572"/>
                  </a:lnTo>
                  <a:lnTo>
                    <a:pt x="9" y="562"/>
                  </a:lnTo>
                  <a:lnTo>
                    <a:pt x="2" y="550"/>
                  </a:lnTo>
                  <a:lnTo>
                    <a:pt x="0" y="535"/>
                  </a:lnTo>
                  <a:lnTo>
                    <a:pt x="2" y="521"/>
                  </a:lnTo>
                  <a:lnTo>
                    <a:pt x="12" y="506"/>
                  </a:lnTo>
                  <a:lnTo>
                    <a:pt x="74" y="426"/>
                  </a:lnTo>
                  <a:lnTo>
                    <a:pt x="137" y="347"/>
                  </a:lnTo>
                  <a:lnTo>
                    <a:pt x="202" y="270"/>
                  </a:lnTo>
                  <a:lnTo>
                    <a:pt x="270" y="194"/>
                  </a:lnTo>
                  <a:lnTo>
                    <a:pt x="341" y="122"/>
                  </a:lnTo>
                  <a:lnTo>
                    <a:pt x="357" y="106"/>
                  </a:lnTo>
                  <a:lnTo>
                    <a:pt x="376" y="88"/>
                  </a:lnTo>
                  <a:lnTo>
                    <a:pt x="395" y="70"/>
                  </a:lnTo>
                  <a:lnTo>
                    <a:pt x="414" y="51"/>
                  </a:lnTo>
                  <a:lnTo>
                    <a:pt x="435" y="35"/>
                  </a:lnTo>
                  <a:lnTo>
                    <a:pt x="458" y="20"/>
                  </a:lnTo>
                  <a:lnTo>
                    <a:pt x="480" y="9"/>
                  </a:lnTo>
                  <a:lnTo>
                    <a:pt x="504" y="2"/>
                  </a:lnTo>
                  <a:lnTo>
                    <a:pt x="5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en-US" sz="1798"/>
            </a:p>
          </p:txBody>
        </p:sp>
      </p:grpSp>
      <p:sp>
        <p:nvSpPr>
          <p:cNvPr id="84" name="稻壳儿_刀客儿出品_19"/>
          <p:cNvSpPr/>
          <p:nvPr/>
        </p:nvSpPr>
        <p:spPr>
          <a:xfrm>
            <a:off x="8432904" y="5236944"/>
            <a:ext cx="725243" cy="72524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 sz="1798"/>
          </a:p>
        </p:txBody>
      </p:sp>
      <p:sp>
        <p:nvSpPr>
          <p:cNvPr id="85" name="稻壳儿_刀客儿出品_20"/>
          <p:cNvSpPr>
            <a:spLocks/>
          </p:cNvSpPr>
          <p:nvPr/>
        </p:nvSpPr>
        <p:spPr bwMode="auto">
          <a:xfrm>
            <a:off x="8647409" y="5466761"/>
            <a:ext cx="309528" cy="232121"/>
          </a:xfrm>
          <a:custGeom>
            <a:avLst/>
            <a:gdLst>
              <a:gd name="T0" fmla="*/ 6189 w 6231"/>
              <a:gd name="T1" fmla="*/ 0 h 4673"/>
              <a:gd name="T2" fmla="*/ 6206 w 6231"/>
              <a:gd name="T3" fmla="*/ 6 h 4673"/>
              <a:gd name="T4" fmla="*/ 6219 w 6231"/>
              <a:gd name="T5" fmla="*/ 17 h 4673"/>
              <a:gd name="T6" fmla="*/ 6229 w 6231"/>
              <a:gd name="T7" fmla="*/ 34 h 4673"/>
              <a:gd name="T8" fmla="*/ 6231 w 6231"/>
              <a:gd name="T9" fmla="*/ 53 h 4673"/>
              <a:gd name="T10" fmla="*/ 6223 w 6231"/>
              <a:gd name="T11" fmla="*/ 72 h 4673"/>
              <a:gd name="T12" fmla="*/ 3477 w 6231"/>
              <a:gd name="T13" fmla="*/ 4603 h 4673"/>
              <a:gd name="T14" fmla="*/ 3455 w 6231"/>
              <a:gd name="T15" fmla="*/ 4631 h 4673"/>
              <a:gd name="T16" fmla="*/ 3428 w 6231"/>
              <a:gd name="T17" fmla="*/ 4652 h 4673"/>
              <a:gd name="T18" fmla="*/ 3398 w 6231"/>
              <a:gd name="T19" fmla="*/ 4665 h 4673"/>
              <a:gd name="T20" fmla="*/ 3366 w 6231"/>
              <a:gd name="T21" fmla="*/ 4673 h 4673"/>
              <a:gd name="T22" fmla="*/ 3332 w 6231"/>
              <a:gd name="T23" fmla="*/ 4673 h 4673"/>
              <a:gd name="T24" fmla="*/ 3300 w 6231"/>
              <a:gd name="T25" fmla="*/ 4664 h 4673"/>
              <a:gd name="T26" fmla="*/ 3269 w 6231"/>
              <a:gd name="T27" fmla="*/ 4648 h 4673"/>
              <a:gd name="T28" fmla="*/ 2513 w 6231"/>
              <a:gd name="T29" fmla="*/ 4132 h 4673"/>
              <a:gd name="T30" fmla="*/ 1745 w 6231"/>
              <a:gd name="T31" fmla="*/ 4641 h 4673"/>
              <a:gd name="T32" fmla="*/ 1717 w 6231"/>
              <a:gd name="T33" fmla="*/ 4654 h 4673"/>
              <a:gd name="T34" fmla="*/ 1690 w 6231"/>
              <a:gd name="T35" fmla="*/ 4656 h 4673"/>
              <a:gd name="T36" fmla="*/ 1664 w 6231"/>
              <a:gd name="T37" fmla="*/ 4650 h 4673"/>
              <a:gd name="T38" fmla="*/ 1639 w 6231"/>
              <a:gd name="T39" fmla="*/ 4639 h 4673"/>
              <a:gd name="T40" fmla="*/ 1621 w 6231"/>
              <a:gd name="T41" fmla="*/ 4618 h 4673"/>
              <a:gd name="T42" fmla="*/ 1609 w 6231"/>
              <a:gd name="T43" fmla="*/ 4595 h 4673"/>
              <a:gd name="T44" fmla="*/ 1603 w 6231"/>
              <a:gd name="T45" fmla="*/ 4565 h 4673"/>
              <a:gd name="T46" fmla="*/ 1603 w 6231"/>
              <a:gd name="T47" fmla="*/ 3511 h 4673"/>
              <a:gd name="T48" fmla="*/ 5090 w 6231"/>
              <a:gd name="T49" fmla="*/ 905 h 4673"/>
              <a:gd name="T50" fmla="*/ 972 w 6231"/>
              <a:gd name="T51" fmla="*/ 3077 h 4673"/>
              <a:gd name="T52" fmla="*/ 64 w 6231"/>
              <a:gd name="T53" fmla="*/ 2459 h 4673"/>
              <a:gd name="T54" fmla="*/ 36 w 6231"/>
              <a:gd name="T55" fmla="*/ 2434 h 4673"/>
              <a:gd name="T56" fmla="*/ 15 w 6231"/>
              <a:gd name="T57" fmla="*/ 2404 h 4673"/>
              <a:gd name="T58" fmla="*/ 4 w 6231"/>
              <a:gd name="T59" fmla="*/ 2370 h 4673"/>
              <a:gd name="T60" fmla="*/ 0 w 6231"/>
              <a:gd name="T61" fmla="*/ 2335 h 4673"/>
              <a:gd name="T62" fmla="*/ 0 w 6231"/>
              <a:gd name="T63" fmla="*/ 2335 h 4673"/>
              <a:gd name="T64" fmla="*/ 4 w 6231"/>
              <a:gd name="T65" fmla="*/ 2301 h 4673"/>
              <a:gd name="T66" fmla="*/ 17 w 6231"/>
              <a:gd name="T67" fmla="*/ 2269 h 4673"/>
              <a:gd name="T68" fmla="*/ 36 w 6231"/>
              <a:gd name="T69" fmla="*/ 2241 h 4673"/>
              <a:gd name="T70" fmla="*/ 62 w 6231"/>
              <a:gd name="T71" fmla="*/ 2216 h 4673"/>
              <a:gd name="T72" fmla="*/ 96 w 6231"/>
              <a:gd name="T73" fmla="*/ 2199 h 4673"/>
              <a:gd name="T74" fmla="*/ 6168 w 6231"/>
              <a:gd name="T75" fmla="*/ 4 h 4673"/>
              <a:gd name="T76" fmla="*/ 6189 w 6231"/>
              <a:gd name="T77" fmla="*/ 0 h 46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31" h="4673">
                <a:moveTo>
                  <a:pt x="6189" y="0"/>
                </a:moveTo>
                <a:lnTo>
                  <a:pt x="6206" y="6"/>
                </a:lnTo>
                <a:lnTo>
                  <a:pt x="6219" y="17"/>
                </a:lnTo>
                <a:lnTo>
                  <a:pt x="6229" y="34"/>
                </a:lnTo>
                <a:lnTo>
                  <a:pt x="6231" y="53"/>
                </a:lnTo>
                <a:lnTo>
                  <a:pt x="6223" y="72"/>
                </a:lnTo>
                <a:lnTo>
                  <a:pt x="3477" y="4603"/>
                </a:lnTo>
                <a:lnTo>
                  <a:pt x="3455" y="4631"/>
                </a:lnTo>
                <a:lnTo>
                  <a:pt x="3428" y="4652"/>
                </a:lnTo>
                <a:lnTo>
                  <a:pt x="3398" y="4665"/>
                </a:lnTo>
                <a:lnTo>
                  <a:pt x="3366" y="4673"/>
                </a:lnTo>
                <a:lnTo>
                  <a:pt x="3332" y="4673"/>
                </a:lnTo>
                <a:lnTo>
                  <a:pt x="3300" y="4664"/>
                </a:lnTo>
                <a:lnTo>
                  <a:pt x="3269" y="4648"/>
                </a:lnTo>
                <a:lnTo>
                  <a:pt x="2513" y="4132"/>
                </a:lnTo>
                <a:lnTo>
                  <a:pt x="1745" y="4641"/>
                </a:lnTo>
                <a:lnTo>
                  <a:pt x="1717" y="4654"/>
                </a:lnTo>
                <a:lnTo>
                  <a:pt x="1690" y="4656"/>
                </a:lnTo>
                <a:lnTo>
                  <a:pt x="1664" y="4650"/>
                </a:lnTo>
                <a:lnTo>
                  <a:pt x="1639" y="4639"/>
                </a:lnTo>
                <a:lnTo>
                  <a:pt x="1621" y="4618"/>
                </a:lnTo>
                <a:lnTo>
                  <a:pt x="1609" y="4595"/>
                </a:lnTo>
                <a:lnTo>
                  <a:pt x="1603" y="4565"/>
                </a:lnTo>
                <a:lnTo>
                  <a:pt x="1603" y="3511"/>
                </a:lnTo>
                <a:lnTo>
                  <a:pt x="5090" y="905"/>
                </a:lnTo>
                <a:lnTo>
                  <a:pt x="972" y="3077"/>
                </a:lnTo>
                <a:lnTo>
                  <a:pt x="64" y="2459"/>
                </a:lnTo>
                <a:lnTo>
                  <a:pt x="36" y="2434"/>
                </a:lnTo>
                <a:lnTo>
                  <a:pt x="15" y="2404"/>
                </a:lnTo>
                <a:lnTo>
                  <a:pt x="4" y="2370"/>
                </a:lnTo>
                <a:lnTo>
                  <a:pt x="0" y="2335"/>
                </a:lnTo>
                <a:lnTo>
                  <a:pt x="0" y="2335"/>
                </a:lnTo>
                <a:lnTo>
                  <a:pt x="4" y="2301"/>
                </a:lnTo>
                <a:lnTo>
                  <a:pt x="17" y="2269"/>
                </a:lnTo>
                <a:lnTo>
                  <a:pt x="36" y="2241"/>
                </a:lnTo>
                <a:lnTo>
                  <a:pt x="62" y="2216"/>
                </a:lnTo>
                <a:lnTo>
                  <a:pt x="96" y="2199"/>
                </a:lnTo>
                <a:lnTo>
                  <a:pt x="6168" y="4"/>
                </a:lnTo>
                <a:lnTo>
                  <a:pt x="618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endParaRPr lang="en-US" sz="1798"/>
          </a:p>
        </p:txBody>
      </p:sp>
      <p:sp>
        <p:nvSpPr>
          <p:cNvPr id="35" name="稻壳儿_刀客儿出品_21">
            <a:extLst>
              <a:ext uri="{FF2B5EF4-FFF2-40B4-BE49-F238E27FC236}">
                <a16:creationId xmlns:a16="http://schemas.microsoft.com/office/drawing/2014/main" id="{94447D80-003A-4E4B-9F8F-BC9ABF5FE765}"/>
              </a:ext>
            </a:extLst>
          </p:cNvPr>
          <p:cNvSpPr txBox="1"/>
          <p:nvPr/>
        </p:nvSpPr>
        <p:spPr>
          <a:xfrm>
            <a:off x="4568103" y="509272"/>
            <a:ext cx="3055793" cy="58477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3200"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在这里</a:t>
            </a:r>
            <a:r>
              <a:rPr lang="zh-CN" altLang="en-US"/>
              <a:t>添加标题</a:t>
            </a:r>
            <a:endParaRPr lang="en-US" dirty="0"/>
          </a:p>
        </p:txBody>
      </p:sp>
      <p:sp>
        <p:nvSpPr>
          <p:cNvPr id="38" name="稻壳儿_刀客儿出品_22">
            <a:extLst>
              <a:ext uri="{FF2B5EF4-FFF2-40B4-BE49-F238E27FC236}">
                <a16:creationId xmlns:a16="http://schemas.microsoft.com/office/drawing/2014/main" id="{61F23750-6D98-4C34-831C-DD1684D7AFC5}"/>
              </a:ext>
            </a:extLst>
          </p:cNvPr>
          <p:cNvSpPr txBox="1"/>
          <p:nvPr/>
        </p:nvSpPr>
        <p:spPr>
          <a:xfrm>
            <a:off x="3681642" y="1031741"/>
            <a:ext cx="4828714" cy="30777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en-US"/>
            </a:defPPr>
            <a:lvl1pPr algn="ctr">
              <a:defRPr sz="1400"/>
            </a:lvl1pPr>
          </a:lstStyle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consectetuer</a:t>
            </a:r>
            <a:r>
              <a:rPr lang="en-US" altLang="zh-CN" dirty="0"/>
              <a:t> </a:t>
            </a:r>
            <a:r>
              <a:rPr lang="en-US" altLang="zh-CN" dirty="0" err="1"/>
              <a:t>adicing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701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4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7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0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3" dur="2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6"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9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2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5" grpId="0" animBg="1"/>
      <p:bldP spid="26" grpId="0" animBg="1"/>
      <p:bldP spid="27" grpId="0" animBg="1"/>
      <p:bldP spid="29" grpId="0"/>
      <p:bldP spid="30" grpId="0"/>
      <p:bldP spid="31" grpId="0"/>
      <p:bldP spid="32" grpId="0"/>
      <p:bldP spid="33" grpId="0"/>
      <p:bldP spid="34" grpId="0"/>
      <p:bldP spid="36" grpId="0"/>
      <p:bldP spid="37" grpId="0"/>
      <p:bldP spid="50" grpId="0" animBg="1"/>
      <p:bldP spid="51" grpId="0" animBg="1"/>
      <p:bldP spid="52" grpId="0" animBg="1"/>
      <p:bldP spid="76" grpId="0" animBg="1"/>
      <p:bldP spid="84" grpId="0" animBg="1"/>
      <p:bldP spid="85" grpId="0" animBg="1"/>
      <p:bldP spid="35" grpId="0"/>
      <p:bldP spid="3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稻壳儿_刀客儿出品_1">
            <a:extLst>
              <a:ext uri="{FF2B5EF4-FFF2-40B4-BE49-F238E27FC236}">
                <a16:creationId xmlns:a16="http://schemas.microsoft.com/office/drawing/2014/main" id="{85DAECF0-FD0A-47F1-8DD6-9331B9186266}"/>
              </a:ext>
            </a:extLst>
          </p:cNvPr>
          <p:cNvSpPr/>
          <p:nvPr/>
        </p:nvSpPr>
        <p:spPr>
          <a:xfrm>
            <a:off x="2529840" y="1549400"/>
            <a:ext cx="7132320" cy="3759200"/>
          </a:xfrm>
          <a:prstGeom prst="roundRect">
            <a:avLst>
              <a:gd name="adj" fmla="val 5586"/>
            </a:avLst>
          </a:prstGeom>
          <a:solidFill>
            <a:schemeClr val="bg1"/>
          </a:solidFill>
          <a:ln>
            <a:noFill/>
          </a:ln>
          <a:effectLst>
            <a:outerShdw blurRad="317500" dist="101477" dir="2699999" rotWithShape="0">
              <a:scrgbClr r="0" g="0" b="0">
                <a:alpha val="15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/>
          <a:lstStyle/>
          <a:p>
            <a:pPr algn="ctr"/>
            <a:endParaRPr lang="en-US"/>
          </a:p>
        </p:txBody>
      </p:sp>
      <p:sp>
        <p:nvSpPr>
          <p:cNvPr id="6" name="稻壳儿_刀客儿出品_2">
            <a:extLst>
              <a:ext uri="{FF2B5EF4-FFF2-40B4-BE49-F238E27FC236}">
                <a16:creationId xmlns:a16="http://schemas.microsoft.com/office/drawing/2014/main" id="{B4E98E20-025A-4552-9415-B0B81673C5C3}"/>
              </a:ext>
            </a:extLst>
          </p:cNvPr>
          <p:cNvSpPr txBox="1"/>
          <p:nvPr/>
        </p:nvSpPr>
        <p:spPr>
          <a:xfrm>
            <a:off x="4772561" y="2995724"/>
            <a:ext cx="2646878" cy="83099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accent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添加标题</a:t>
            </a:r>
            <a:endParaRPr lang="en-US" sz="4800" dirty="0">
              <a:solidFill>
                <a:schemeClr val="accent1"/>
              </a:solidFill>
              <a:latin typeface="汉仪尚巍手书W" panose="00020600040101010101" pitchFamily="18" charset="-122"/>
              <a:ea typeface="汉仪尚巍手书W" panose="00020600040101010101" pitchFamily="18" charset="-122"/>
            </a:endParaRPr>
          </a:p>
        </p:txBody>
      </p:sp>
      <p:sp>
        <p:nvSpPr>
          <p:cNvPr id="7" name="稻壳儿_刀客儿出品_3">
            <a:extLst>
              <a:ext uri="{FF2B5EF4-FFF2-40B4-BE49-F238E27FC236}">
                <a16:creationId xmlns:a16="http://schemas.microsoft.com/office/drawing/2014/main" id="{9664EC55-54E3-4E91-9792-9FEED500FE5D}"/>
              </a:ext>
            </a:extLst>
          </p:cNvPr>
          <p:cNvSpPr txBox="1"/>
          <p:nvPr/>
        </p:nvSpPr>
        <p:spPr>
          <a:xfrm>
            <a:off x="5331860" y="2446032"/>
            <a:ext cx="1528280" cy="525401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PART.02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稻壳儿_刀客儿出品_4">
            <a:extLst>
              <a:ext uri="{FF2B5EF4-FFF2-40B4-BE49-F238E27FC236}">
                <a16:creationId xmlns:a16="http://schemas.microsoft.com/office/drawing/2014/main" id="{26B3FC2E-DA5F-432F-9DEB-7C4A8CFBB4FA}"/>
              </a:ext>
            </a:extLst>
          </p:cNvPr>
          <p:cNvSpPr txBox="1"/>
          <p:nvPr/>
        </p:nvSpPr>
        <p:spPr>
          <a:xfrm>
            <a:off x="3621297" y="3897659"/>
            <a:ext cx="4949406" cy="514308"/>
          </a:xfrm>
          <a:prstGeom prst="rect">
            <a:avLst/>
          </a:prstGeom>
          <a:noFill/>
        </p:spPr>
        <p:txBody>
          <a:bodyPr wrap="square" lIns="90000" tIns="46800" rIns="90000" bIns="468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amet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consectetuer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adipiscing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elit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. Maecenas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porttitor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congue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massa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441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7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稻壳儿_刀客儿出品_1">
            <a:extLst>
              <a:ext uri="{FF2B5EF4-FFF2-40B4-BE49-F238E27FC236}">
                <a16:creationId xmlns:a16="http://schemas.microsoft.com/office/drawing/2014/main" id="{03D37668-D9DD-4A68-9204-7D7732B6A495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63" b="36563"/>
          <a:stretch>
            <a:fillRect/>
          </a:stretch>
        </p:blipFill>
        <p:spPr/>
      </p:pic>
      <p:sp>
        <p:nvSpPr>
          <p:cNvPr id="5" name="稻壳儿_刀客儿出品_2">
            <a:extLst>
              <a:ext uri="{FF2B5EF4-FFF2-40B4-BE49-F238E27FC236}">
                <a16:creationId xmlns:a16="http://schemas.microsoft.com/office/drawing/2014/main" id="{98E900AD-51EE-4D4B-B468-72EDB75E3796}"/>
              </a:ext>
            </a:extLst>
          </p:cNvPr>
          <p:cNvSpPr/>
          <p:nvPr/>
        </p:nvSpPr>
        <p:spPr>
          <a:xfrm>
            <a:off x="6268277" y="2380129"/>
            <a:ext cx="2597428" cy="1078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+mn-ea"/>
              <a:sym typeface="+mn-lt"/>
            </a:endParaRPr>
          </a:p>
        </p:txBody>
      </p:sp>
      <p:sp>
        <p:nvSpPr>
          <p:cNvPr id="6" name="稻壳儿_刀客儿出品_3">
            <a:extLst>
              <a:ext uri="{FF2B5EF4-FFF2-40B4-BE49-F238E27FC236}">
                <a16:creationId xmlns:a16="http://schemas.microsoft.com/office/drawing/2014/main" id="{98E900AD-51EE-4D4B-B468-72EDB75E3796}"/>
              </a:ext>
            </a:extLst>
          </p:cNvPr>
          <p:cNvSpPr/>
          <p:nvPr/>
        </p:nvSpPr>
        <p:spPr>
          <a:xfrm>
            <a:off x="8865705" y="3458815"/>
            <a:ext cx="2085854" cy="18615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cs typeface="+mn-ea"/>
              <a:sym typeface="+mn-lt"/>
            </a:endParaRPr>
          </a:p>
        </p:txBody>
      </p:sp>
      <p:sp>
        <p:nvSpPr>
          <p:cNvPr id="7" name="稻壳儿_刀客儿出品_4"/>
          <p:cNvSpPr txBox="1"/>
          <p:nvPr/>
        </p:nvSpPr>
        <p:spPr>
          <a:xfrm>
            <a:off x="6861360" y="2749106"/>
            <a:ext cx="1411262" cy="340735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cs typeface="+mn-ea"/>
                <a:sym typeface="+mn-lt"/>
              </a:rPr>
              <a:t>RMB</a:t>
            </a:r>
            <a:r>
              <a:rPr lang="id-ID" sz="1600" b="1" dirty="0">
                <a:solidFill>
                  <a:schemeClr val="bg1"/>
                </a:solidFill>
                <a:cs typeface="+mn-ea"/>
                <a:sym typeface="+mn-lt"/>
              </a:rPr>
              <a:t> 895,000</a:t>
            </a:r>
            <a:endParaRPr 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稻壳儿_刀客儿出品_5">
            <a:extLst>
              <a:ext uri="{FF2B5EF4-FFF2-40B4-BE49-F238E27FC236}">
                <a16:creationId xmlns:a16="http://schemas.microsoft.com/office/drawing/2014/main" id="{8992CFD9-E876-4FBD-BC7A-E9E31CC686AF}"/>
              </a:ext>
            </a:extLst>
          </p:cNvPr>
          <p:cNvSpPr txBox="1"/>
          <p:nvPr/>
        </p:nvSpPr>
        <p:spPr>
          <a:xfrm>
            <a:off x="1233976" y="1237067"/>
            <a:ext cx="3057247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在这里添加标题</a:t>
            </a:r>
            <a:endParaRPr lang="en-US" sz="3200" b="1" dirty="0">
              <a:solidFill>
                <a:schemeClr val="accent5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2" name="稻壳儿_刀客儿出品_6">
            <a:extLst>
              <a:ext uri="{FF2B5EF4-FFF2-40B4-BE49-F238E27FC236}">
                <a16:creationId xmlns:a16="http://schemas.microsoft.com/office/drawing/2014/main" id="{DED07CEE-6D8B-47F7-8C6C-F0BD294CC9DC}"/>
              </a:ext>
            </a:extLst>
          </p:cNvPr>
          <p:cNvSpPr/>
          <p:nvPr/>
        </p:nvSpPr>
        <p:spPr>
          <a:xfrm>
            <a:off x="1247832" y="1851269"/>
            <a:ext cx="25458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spc="3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Add Your Text Here</a:t>
            </a:r>
            <a:endParaRPr lang="en-US" sz="1400" spc="3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稻壳儿_刀客儿出品_7"/>
          <p:cNvSpPr/>
          <p:nvPr/>
        </p:nvSpPr>
        <p:spPr>
          <a:xfrm rot="18900000">
            <a:off x="1358880" y="3546560"/>
            <a:ext cx="852494" cy="852494"/>
          </a:xfrm>
          <a:prstGeom prst="ellipse">
            <a:avLst/>
          </a:prstGeom>
          <a:solidFill>
            <a:schemeClr val="accent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4" name="稻壳儿_刀客儿出品_8"/>
          <p:cNvSpPr txBox="1"/>
          <p:nvPr/>
        </p:nvSpPr>
        <p:spPr>
          <a:xfrm>
            <a:off x="2432500" y="3773188"/>
            <a:ext cx="3091133" cy="61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Maecenas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pellentesque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ac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orci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vitae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lobortis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 In efficitur sodales est, eu. </a:t>
            </a:r>
          </a:p>
        </p:txBody>
      </p:sp>
      <p:sp>
        <p:nvSpPr>
          <p:cNvPr id="15" name="稻壳儿_刀客儿出品_9"/>
          <p:cNvSpPr txBox="1"/>
          <p:nvPr/>
        </p:nvSpPr>
        <p:spPr>
          <a:xfrm>
            <a:off x="2432500" y="3465411"/>
            <a:ext cx="1441420" cy="30777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在这里添加标题</a:t>
            </a:r>
            <a:endParaRPr lang="en-US" sz="1400" b="1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sp>
        <p:nvSpPr>
          <p:cNvPr id="16" name="稻壳儿_刀客儿出品_10"/>
          <p:cNvSpPr/>
          <p:nvPr/>
        </p:nvSpPr>
        <p:spPr>
          <a:xfrm rot="18900000">
            <a:off x="1358880" y="4778752"/>
            <a:ext cx="852494" cy="852494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7" name="稻壳儿_刀客儿出品_11"/>
          <p:cNvSpPr txBox="1"/>
          <p:nvPr/>
        </p:nvSpPr>
        <p:spPr>
          <a:xfrm>
            <a:off x="2432501" y="5005380"/>
            <a:ext cx="3091132" cy="61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Maecenas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pellentesque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ac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orci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vitae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lobortis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 In efficitur sodales est, eu</a:t>
            </a:r>
          </a:p>
        </p:txBody>
      </p:sp>
      <p:sp>
        <p:nvSpPr>
          <p:cNvPr id="18" name="稻壳儿_刀客儿出品_12"/>
          <p:cNvSpPr txBox="1"/>
          <p:nvPr/>
        </p:nvSpPr>
        <p:spPr>
          <a:xfrm>
            <a:off x="2432500" y="4697603"/>
            <a:ext cx="1441420" cy="307777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/>
          <a:p>
            <a:r>
              <a: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在这里添加标题</a:t>
            </a:r>
            <a:endParaRPr lang="en-US" sz="1400" b="1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grpSp>
        <p:nvGrpSpPr>
          <p:cNvPr id="19" name="稻壳儿_刀客儿出品_13"/>
          <p:cNvGrpSpPr/>
          <p:nvPr/>
        </p:nvGrpSpPr>
        <p:grpSpPr>
          <a:xfrm>
            <a:off x="1560345" y="4993860"/>
            <a:ext cx="420688" cy="422275"/>
            <a:chOff x="1298575" y="588963"/>
            <a:chExt cx="420688" cy="422275"/>
          </a:xfrm>
          <a:solidFill>
            <a:schemeClr val="bg1"/>
          </a:solidFill>
        </p:grpSpPr>
        <p:sp>
          <p:nvSpPr>
            <p:cNvPr id="20" name="稻壳儿_刀客儿出品_13_1"/>
            <p:cNvSpPr>
              <a:spLocks noEditPoints="1"/>
            </p:cNvSpPr>
            <p:nvPr/>
          </p:nvSpPr>
          <p:spPr bwMode="auto">
            <a:xfrm>
              <a:off x="1298575" y="588963"/>
              <a:ext cx="420688" cy="422275"/>
            </a:xfrm>
            <a:custGeom>
              <a:avLst/>
              <a:gdLst>
                <a:gd name="T0" fmla="*/ 64 w 112"/>
                <a:gd name="T1" fmla="*/ 12 h 112"/>
                <a:gd name="T2" fmla="*/ 78 w 112"/>
                <a:gd name="T3" fmla="*/ 23 h 112"/>
                <a:gd name="T4" fmla="*/ 84 w 112"/>
                <a:gd name="T5" fmla="*/ 18 h 112"/>
                <a:gd name="T6" fmla="*/ 93 w 112"/>
                <a:gd name="T7" fmla="*/ 25 h 112"/>
                <a:gd name="T8" fmla="*/ 89 w 112"/>
                <a:gd name="T9" fmla="*/ 34 h 112"/>
                <a:gd name="T10" fmla="*/ 100 w 112"/>
                <a:gd name="T11" fmla="*/ 48 h 112"/>
                <a:gd name="T12" fmla="*/ 104 w 112"/>
                <a:gd name="T13" fmla="*/ 60 h 112"/>
                <a:gd name="T14" fmla="*/ 95 w 112"/>
                <a:gd name="T15" fmla="*/ 64 h 112"/>
                <a:gd name="T16" fmla="*/ 93 w 112"/>
                <a:gd name="T17" fmla="*/ 81 h 112"/>
                <a:gd name="T18" fmla="*/ 87 w 112"/>
                <a:gd name="T19" fmla="*/ 93 h 112"/>
                <a:gd name="T20" fmla="*/ 81 w 112"/>
                <a:gd name="T21" fmla="*/ 93 h 112"/>
                <a:gd name="T22" fmla="*/ 64 w 112"/>
                <a:gd name="T23" fmla="*/ 95 h 112"/>
                <a:gd name="T24" fmla="*/ 60 w 112"/>
                <a:gd name="T25" fmla="*/ 104 h 112"/>
                <a:gd name="T26" fmla="*/ 48 w 112"/>
                <a:gd name="T27" fmla="*/ 100 h 112"/>
                <a:gd name="T28" fmla="*/ 34 w 112"/>
                <a:gd name="T29" fmla="*/ 89 h 112"/>
                <a:gd name="T30" fmla="*/ 28 w 112"/>
                <a:gd name="T31" fmla="*/ 94 h 112"/>
                <a:gd name="T32" fmla="*/ 19 w 112"/>
                <a:gd name="T33" fmla="*/ 87 h 112"/>
                <a:gd name="T34" fmla="*/ 23 w 112"/>
                <a:gd name="T35" fmla="*/ 78 h 112"/>
                <a:gd name="T36" fmla="*/ 12 w 112"/>
                <a:gd name="T37" fmla="*/ 64 h 112"/>
                <a:gd name="T38" fmla="*/ 8 w 112"/>
                <a:gd name="T39" fmla="*/ 52 h 112"/>
                <a:gd name="T40" fmla="*/ 17 w 112"/>
                <a:gd name="T41" fmla="*/ 48 h 112"/>
                <a:gd name="T42" fmla="*/ 19 w 112"/>
                <a:gd name="T43" fmla="*/ 31 h 112"/>
                <a:gd name="T44" fmla="*/ 25 w 112"/>
                <a:gd name="T45" fmla="*/ 19 h 112"/>
                <a:gd name="T46" fmla="*/ 31 w 112"/>
                <a:gd name="T47" fmla="*/ 19 h 112"/>
                <a:gd name="T48" fmla="*/ 48 w 112"/>
                <a:gd name="T49" fmla="*/ 17 h 112"/>
                <a:gd name="T50" fmla="*/ 52 w 112"/>
                <a:gd name="T51" fmla="*/ 8 h 112"/>
                <a:gd name="T52" fmla="*/ 60 w 112"/>
                <a:gd name="T53" fmla="*/ 0 h 112"/>
                <a:gd name="T54" fmla="*/ 40 w 112"/>
                <a:gd name="T55" fmla="*/ 11 h 112"/>
                <a:gd name="T56" fmla="*/ 28 w 112"/>
                <a:gd name="T57" fmla="*/ 10 h 112"/>
                <a:gd name="T58" fmla="*/ 14 w 112"/>
                <a:gd name="T59" fmla="*/ 19 h 112"/>
                <a:gd name="T60" fmla="*/ 13 w 112"/>
                <a:gd name="T61" fmla="*/ 35 h 112"/>
                <a:gd name="T62" fmla="*/ 0 w 112"/>
                <a:gd name="T63" fmla="*/ 52 h 112"/>
                <a:gd name="T64" fmla="*/ 11 w 112"/>
                <a:gd name="T65" fmla="*/ 72 h 112"/>
                <a:gd name="T66" fmla="*/ 10 w 112"/>
                <a:gd name="T67" fmla="*/ 84 h 112"/>
                <a:gd name="T68" fmla="*/ 19 w 112"/>
                <a:gd name="T69" fmla="*/ 98 h 112"/>
                <a:gd name="T70" fmla="*/ 35 w 112"/>
                <a:gd name="T71" fmla="*/ 99 h 112"/>
                <a:gd name="T72" fmla="*/ 52 w 112"/>
                <a:gd name="T73" fmla="*/ 112 h 112"/>
                <a:gd name="T74" fmla="*/ 72 w 112"/>
                <a:gd name="T75" fmla="*/ 101 h 112"/>
                <a:gd name="T76" fmla="*/ 84 w 112"/>
                <a:gd name="T77" fmla="*/ 102 h 112"/>
                <a:gd name="T78" fmla="*/ 98 w 112"/>
                <a:gd name="T79" fmla="*/ 93 h 112"/>
                <a:gd name="T80" fmla="*/ 99 w 112"/>
                <a:gd name="T81" fmla="*/ 77 h 112"/>
                <a:gd name="T82" fmla="*/ 112 w 112"/>
                <a:gd name="T83" fmla="*/ 60 h 112"/>
                <a:gd name="T84" fmla="*/ 101 w 112"/>
                <a:gd name="T85" fmla="*/ 40 h 112"/>
                <a:gd name="T86" fmla="*/ 102 w 112"/>
                <a:gd name="T87" fmla="*/ 28 h 112"/>
                <a:gd name="T88" fmla="*/ 93 w 112"/>
                <a:gd name="T89" fmla="*/ 14 h 112"/>
                <a:gd name="T90" fmla="*/ 77 w 112"/>
                <a:gd name="T91" fmla="*/ 13 h 112"/>
                <a:gd name="T92" fmla="*/ 60 w 112"/>
                <a:gd name="T9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2" h="112">
                  <a:moveTo>
                    <a:pt x="60" y="8"/>
                  </a:moveTo>
                  <a:cubicBezTo>
                    <a:pt x="62" y="8"/>
                    <a:pt x="64" y="10"/>
                    <a:pt x="64" y="12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9" y="18"/>
                    <a:pt x="74" y="20"/>
                    <a:pt x="78" y="23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2" y="18"/>
                    <a:pt x="83" y="18"/>
                    <a:pt x="84" y="18"/>
                  </a:cubicBezTo>
                  <a:cubicBezTo>
                    <a:pt x="85" y="18"/>
                    <a:pt x="86" y="18"/>
                    <a:pt x="87" y="19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4" y="26"/>
                    <a:pt x="94" y="29"/>
                    <a:pt x="93" y="31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92" y="38"/>
                    <a:pt x="94" y="43"/>
                    <a:pt x="95" y="48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2" y="48"/>
                    <a:pt x="104" y="50"/>
                    <a:pt x="104" y="52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4" y="62"/>
                    <a:pt x="102" y="64"/>
                    <a:pt x="100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4" y="69"/>
                    <a:pt x="92" y="74"/>
                    <a:pt x="89" y="78"/>
                  </a:cubicBezTo>
                  <a:cubicBezTo>
                    <a:pt x="93" y="81"/>
                    <a:pt x="93" y="81"/>
                    <a:pt x="93" y="81"/>
                  </a:cubicBezTo>
                  <a:cubicBezTo>
                    <a:pt x="94" y="83"/>
                    <a:pt x="94" y="86"/>
                    <a:pt x="93" y="87"/>
                  </a:cubicBezTo>
                  <a:cubicBezTo>
                    <a:pt x="87" y="93"/>
                    <a:pt x="87" y="93"/>
                    <a:pt x="87" y="93"/>
                  </a:cubicBezTo>
                  <a:cubicBezTo>
                    <a:pt x="86" y="94"/>
                    <a:pt x="85" y="94"/>
                    <a:pt x="84" y="94"/>
                  </a:cubicBezTo>
                  <a:cubicBezTo>
                    <a:pt x="83" y="94"/>
                    <a:pt x="82" y="94"/>
                    <a:pt x="81" y="93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4" y="92"/>
                    <a:pt x="69" y="94"/>
                    <a:pt x="64" y="95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4" y="102"/>
                    <a:pt x="62" y="104"/>
                    <a:pt x="60" y="104"/>
                  </a:cubicBezTo>
                  <a:cubicBezTo>
                    <a:pt x="52" y="104"/>
                    <a:pt x="52" y="104"/>
                    <a:pt x="52" y="104"/>
                  </a:cubicBezTo>
                  <a:cubicBezTo>
                    <a:pt x="50" y="104"/>
                    <a:pt x="48" y="102"/>
                    <a:pt x="48" y="100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43" y="94"/>
                    <a:pt x="38" y="92"/>
                    <a:pt x="34" y="89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30" y="94"/>
                    <a:pt x="29" y="94"/>
                    <a:pt x="28" y="94"/>
                  </a:cubicBezTo>
                  <a:cubicBezTo>
                    <a:pt x="27" y="94"/>
                    <a:pt x="26" y="94"/>
                    <a:pt x="25" y="93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3"/>
                    <a:pt x="19" y="81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20" y="74"/>
                    <a:pt x="18" y="69"/>
                    <a:pt x="17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0" y="64"/>
                    <a:pt x="8" y="62"/>
                    <a:pt x="8" y="60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0"/>
                    <a:pt x="10" y="48"/>
                    <a:pt x="12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43"/>
                    <a:pt x="20" y="38"/>
                    <a:pt x="23" y="34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29"/>
                    <a:pt x="18" y="26"/>
                    <a:pt x="19" y="25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8"/>
                    <a:pt x="27" y="18"/>
                    <a:pt x="28" y="18"/>
                  </a:cubicBezTo>
                  <a:cubicBezTo>
                    <a:pt x="29" y="18"/>
                    <a:pt x="30" y="18"/>
                    <a:pt x="31" y="19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8" y="20"/>
                    <a:pt x="43" y="18"/>
                    <a:pt x="48" y="1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0"/>
                    <a:pt x="50" y="8"/>
                    <a:pt x="52" y="8"/>
                  </a:cubicBezTo>
                  <a:cubicBezTo>
                    <a:pt x="60" y="8"/>
                    <a:pt x="60" y="8"/>
                    <a:pt x="60" y="8"/>
                  </a:cubicBezTo>
                  <a:moveTo>
                    <a:pt x="6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46" y="0"/>
                    <a:pt x="41" y="5"/>
                    <a:pt x="40" y="11"/>
                  </a:cubicBezTo>
                  <a:cubicBezTo>
                    <a:pt x="38" y="11"/>
                    <a:pt x="37" y="12"/>
                    <a:pt x="35" y="13"/>
                  </a:cubicBezTo>
                  <a:cubicBezTo>
                    <a:pt x="33" y="11"/>
                    <a:pt x="31" y="10"/>
                    <a:pt x="28" y="10"/>
                  </a:cubicBezTo>
                  <a:cubicBezTo>
                    <a:pt x="25" y="10"/>
                    <a:pt x="21" y="11"/>
                    <a:pt x="19" y="14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1" y="22"/>
                    <a:pt x="10" y="25"/>
                    <a:pt x="10" y="28"/>
                  </a:cubicBezTo>
                  <a:cubicBezTo>
                    <a:pt x="10" y="31"/>
                    <a:pt x="11" y="33"/>
                    <a:pt x="13" y="35"/>
                  </a:cubicBezTo>
                  <a:cubicBezTo>
                    <a:pt x="12" y="37"/>
                    <a:pt x="11" y="38"/>
                    <a:pt x="11" y="40"/>
                  </a:cubicBezTo>
                  <a:cubicBezTo>
                    <a:pt x="5" y="41"/>
                    <a:pt x="0" y="46"/>
                    <a:pt x="0" y="52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6"/>
                    <a:pt x="5" y="71"/>
                    <a:pt x="11" y="72"/>
                  </a:cubicBezTo>
                  <a:cubicBezTo>
                    <a:pt x="11" y="74"/>
                    <a:pt x="12" y="75"/>
                    <a:pt x="13" y="77"/>
                  </a:cubicBezTo>
                  <a:cubicBezTo>
                    <a:pt x="11" y="79"/>
                    <a:pt x="10" y="81"/>
                    <a:pt x="10" y="84"/>
                  </a:cubicBezTo>
                  <a:cubicBezTo>
                    <a:pt x="10" y="87"/>
                    <a:pt x="11" y="91"/>
                    <a:pt x="14" y="93"/>
                  </a:cubicBezTo>
                  <a:cubicBezTo>
                    <a:pt x="19" y="98"/>
                    <a:pt x="19" y="98"/>
                    <a:pt x="19" y="98"/>
                  </a:cubicBezTo>
                  <a:cubicBezTo>
                    <a:pt x="21" y="101"/>
                    <a:pt x="25" y="102"/>
                    <a:pt x="28" y="102"/>
                  </a:cubicBezTo>
                  <a:cubicBezTo>
                    <a:pt x="31" y="102"/>
                    <a:pt x="33" y="101"/>
                    <a:pt x="35" y="99"/>
                  </a:cubicBezTo>
                  <a:cubicBezTo>
                    <a:pt x="37" y="100"/>
                    <a:pt x="38" y="101"/>
                    <a:pt x="40" y="101"/>
                  </a:cubicBezTo>
                  <a:cubicBezTo>
                    <a:pt x="41" y="107"/>
                    <a:pt x="46" y="112"/>
                    <a:pt x="52" y="112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6" y="112"/>
                    <a:pt x="71" y="107"/>
                    <a:pt x="72" y="101"/>
                  </a:cubicBezTo>
                  <a:cubicBezTo>
                    <a:pt x="74" y="101"/>
                    <a:pt x="75" y="100"/>
                    <a:pt x="77" y="99"/>
                  </a:cubicBezTo>
                  <a:cubicBezTo>
                    <a:pt x="79" y="101"/>
                    <a:pt x="81" y="102"/>
                    <a:pt x="84" y="102"/>
                  </a:cubicBezTo>
                  <a:cubicBezTo>
                    <a:pt x="87" y="102"/>
                    <a:pt x="91" y="101"/>
                    <a:pt x="93" y="98"/>
                  </a:cubicBezTo>
                  <a:cubicBezTo>
                    <a:pt x="98" y="93"/>
                    <a:pt x="98" y="93"/>
                    <a:pt x="98" y="93"/>
                  </a:cubicBezTo>
                  <a:cubicBezTo>
                    <a:pt x="101" y="91"/>
                    <a:pt x="102" y="87"/>
                    <a:pt x="102" y="84"/>
                  </a:cubicBezTo>
                  <a:cubicBezTo>
                    <a:pt x="102" y="81"/>
                    <a:pt x="101" y="79"/>
                    <a:pt x="99" y="77"/>
                  </a:cubicBezTo>
                  <a:cubicBezTo>
                    <a:pt x="100" y="75"/>
                    <a:pt x="101" y="74"/>
                    <a:pt x="101" y="72"/>
                  </a:cubicBezTo>
                  <a:cubicBezTo>
                    <a:pt x="107" y="71"/>
                    <a:pt x="112" y="66"/>
                    <a:pt x="112" y="60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46"/>
                    <a:pt x="107" y="41"/>
                    <a:pt x="101" y="40"/>
                  </a:cubicBezTo>
                  <a:cubicBezTo>
                    <a:pt x="101" y="38"/>
                    <a:pt x="100" y="37"/>
                    <a:pt x="99" y="35"/>
                  </a:cubicBezTo>
                  <a:cubicBezTo>
                    <a:pt x="101" y="33"/>
                    <a:pt x="102" y="31"/>
                    <a:pt x="102" y="28"/>
                  </a:cubicBezTo>
                  <a:cubicBezTo>
                    <a:pt x="102" y="25"/>
                    <a:pt x="101" y="22"/>
                    <a:pt x="98" y="19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1" y="11"/>
                    <a:pt x="87" y="10"/>
                    <a:pt x="84" y="10"/>
                  </a:cubicBezTo>
                  <a:cubicBezTo>
                    <a:pt x="81" y="10"/>
                    <a:pt x="79" y="11"/>
                    <a:pt x="77" y="13"/>
                  </a:cubicBezTo>
                  <a:cubicBezTo>
                    <a:pt x="75" y="12"/>
                    <a:pt x="74" y="11"/>
                    <a:pt x="72" y="11"/>
                  </a:cubicBezTo>
                  <a:cubicBezTo>
                    <a:pt x="71" y="5"/>
                    <a:pt x="66" y="0"/>
                    <a:pt x="6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21" name="稻壳儿_刀客儿出品_13_2"/>
            <p:cNvSpPr>
              <a:spLocks noEditPoints="1"/>
            </p:cNvSpPr>
            <p:nvPr/>
          </p:nvSpPr>
          <p:spPr bwMode="auto">
            <a:xfrm>
              <a:off x="1411288" y="701675"/>
              <a:ext cx="195263" cy="196850"/>
            </a:xfrm>
            <a:custGeom>
              <a:avLst/>
              <a:gdLst>
                <a:gd name="T0" fmla="*/ 26 w 52"/>
                <a:gd name="T1" fmla="*/ 52 h 52"/>
                <a:gd name="T2" fmla="*/ 0 w 52"/>
                <a:gd name="T3" fmla="*/ 26 h 52"/>
                <a:gd name="T4" fmla="*/ 26 w 52"/>
                <a:gd name="T5" fmla="*/ 0 h 52"/>
                <a:gd name="T6" fmla="*/ 52 w 52"/>
                <a:gd name="T7" fmla="*/ 26 h 52"/>
                <a:gd name="T8" fmla="*/ 26 w 52"/>
                <a:gd name="T9" fmla="*/ 52 h 52"/>
                <a:gd name="T10" fmla="*/ 26 w 52"/>
                <a:gd name="T11" fmla="*/ 4 h 52"/>
                <a:gd name="T12" fmla="*/ 4 w 52"/>
                <a:gd name="T13" fmla="*/ 26 h 52"/>
                <a:gd name="T14" fmla="*/ 26 w 52"/>
                <a:gd name="T15" fmla="*/ 48 h 52"/>
                <a:gd name="T16" fmla="*/ 48 w 52"/>
                <a:gd name="T17" fmla="*/ 26 h 52"/>
                <a:gd name="T18" fmla="*/ 26 w 52"/>
                <a:gd name="T19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26" y="52"/>
                  </a:moveTo>
                  <a:cubicBezTo>
                    <a:pt x="12" y="52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40" y="0"/>
                    <a:pt x="52" y="12"/>
                    <a:pt x="52" y="26"/>
                  </a:cubicBezTo>
                  <a:cubicBezTo>
                    <a:pt x="52" y="40"/>
                    <a:pt x="40" y="52"/>
                    <a:pt x="26" y="52"/>
                  </a:cubicBezTo>
                  <a:close/>
                  <a:moveTo>
                    <a:pt x="26" y="4"/>
                  </a:moveTo>
                  <a:cubicBezTo>
                    <a:pt x="14" y="4"/>
                    <a:pt x="4" y="14"/>
                    <a:pt x="4" y="26"/>
                  </a:cubicBezTo>
                  <a:cubicBezTo>
                    <a:pt x="4" y="38"/>
                    <a:pt x="14" y="48"/>
                    <a:pt x="26" y="48"/>
                  </a:cubicBezTo>
                  <a:cubicBezTo>
                    <a:pt x="38" y="48"/>
                    <a:pt x="48" y="38"/>
                    <a:pt x="48" y="26"/>
                  </a:cubicBezTo>
                  <a:cubicBezTo>
                    <a:pt x="48" y="14"/>
                    <a:pt x="38" y="4"/>
                    <a:pt x="2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22" name="稻壳儿_刀客儿出品_13_3"/>
            <p:cNvSpPr>
              <a:spLocks noEditPoints="1"/>
            </p:cNvSpPr>
            <p:nvPr/>
          </p:nvSpPr>
          <p:spPr bwMode="auto">
            <a:xfrm>
              <a:off x="1455738" y="747713"/>
              <a:ext cx="106363" cy="106363"/>
            </a:xfrm>
            <a:custGeom>
              <a:avLst/>
              <a:gdLst>
                <a:gd name="T0" fmla="*/ 14 w 28"/>
                <a:gd name="T1" fmla="*/ 28 h 28"/>
                <a:gd name="T2" fmla="*/ 0 w 28"/>
                <a:gd name="T3" fmla="*/ 14 h 28"/>
                <a:gd name="T4" fmla="*/ 14 w 28"/>
                <a:gd name="T5" fmla="*/ 0 h 28"/>
                <a:gd name="T6" fmla="*/ 28 w 28"/>
                <a:gd name="T7" fmla="*/ 14 h 28"/>
                <a:gd name="T8" fmla="*/ 14 w 28"/>
                <a:gd name="T9" fmla="*/ 28 h 28"/>
                <a:gd name="T10" fmla="*/ 14 w 28"/>
                <a:gd name="T11" fmla="*/ 4 h 28"/>
                <a:gd name="T12" fmla="*/ 4 w 28"/>
                <a:gd name="T13" fmla="*/ 14 h 28"/>
                <a:gd name="T14" fmla="*/ 14 w 28"/>
                <a:gd name="T15" fmla="*/ 24 h 28"/>
                <a:gd name="T16" fmla="*/ 24 w 28"/>
                <a:gd name="T17" fmla="*/ 14 h 28"/>
                <a:gd name="T18" fmla="*/ 14 w 28"/>
                <a:gd name="T19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2"/>
                    <a:pt x="22" y="28"/>
                    <a:pt x="14" y="28"/>
                  </a:cubicBezTo>
                  <a:close/>
                  <a:moveTo>
                    <a:pt x="14" y="4"/>
                  </a:moveTo>
                  <a:cubicBezTo>
                    <a:pt x="8" y="4"/>
                    <a:pt x="4" y="8"/>
                    <a:pt x="4" y="14"/>
                  </a:cubicBezTo>
                  <a:cubicBezTo>
                    <a:pt x="4" y="20"/>
                    <a:pt x="8" y="24"/>
                    <a:pt x="14" y="24"/>
                  </a:cubicBezTo>
                  <a:cubicBezTo>
                    <a:pt x="20" y="24"/>
                    <a:pt x="24" y="20"/>
                    <a:pt x="24" y="14"/>
                  </a:cubicBezTo>
                  <a:cubicBezTo>
                    <a:pt x="24" y="8"/>
                    <a:pt x="20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23" name="稻壳儿_刀客儿出品_14"/>
          <p:cNvGrpSpPr/>
          <p:nvPr/>
        </p:nvGrpSpPr>
        <p:grpSpPr>
          <a:xfrm>
            <a:off x="1558875" y="3748839"/>
            <a:ext cx="423629" cy="370251"/>
            <a:chOff x="8296275" y="8293096"/>
            <a:chExt cx="1385888" cy="1211261"/>
          </a:xfrm>
          <a:solidFill>
            <a:schemeClr val="bg1"/>
          </a:solidFill>
        </p:grpSpPr>
        <p:sp>
          <p:nvSpPr>
            <p:cNvPr id="24" name="稻壳儿_刀客儿出品_14_1"/>
            <p:cNvSpPr>
              <a:spLocks noEditPoints="1"/>
            </p:cNvSpPr>
            <p:nvPr/>
          </p:nvSpPr>
          <p:spPr bwMode="auto">
            <a:xfrm>
              <a:off x="8296275" y="8293096"/>
              <a:ext cx="1385888" cy="1211261"/>
            </a:xfrm>
            <a:custGeom>
              <a:avLst/>
              <a:gdLst>
                <a:gd name="T0" fmla="*/ 368 w 369"/>
                <a:gd name="T1" fmla="*/ 190 h 323"/>
                <a:gd name="T2" fmla="*/ 322 w 369"/>
                <a:gd name="T3" fmla="*/ 17 h 323"/>
                <a:gd name="T4" fmla="*/ 299 w 369"/>
                <a:gd name="T5" fmla="*/ 0 h 323"/>
                <a:gd name="T6" fmla="*/ 184 w 369"/>
                <a:gd name="T7" fmla="*/ 0 h 323"/>
                <a:gd name="T8" fmla="*/ 69 w 369"/>
                <a:gd name="T9" fmla="*/ 0 h 323"/>
                <a:gd name="T10" fmla="*/ 47 w 369"/>
                <a:gd name="T11" fmla="*/ 17 h 323"/>
                <a:gd name="T12" fmla="*/ 1 w 369"/>
                <a:gd name="T13" fmla="*/ 190 h 323"/>
                <a:gd name="T14" fmla="*/ 0 w 369"/>
                <a:gd name="T15" fmla="*/ 196 h 323"/>
                <a:gd name="T16" fmla="*/ 0 w 369"/>
                <a:gd name="T17" fmla="*/ 276 h 323"/>
                <a:gd name="T18" fmla="*/ 46 w 369"/>
                <a:gd name="T19" fmla="*/ 323 h 323"/>
                <a:gd name="T20" fmla="*/ 323 w 369"/>
                <a:gd name="T21" fmla="*/ 323 h 323"/>
                <a:gd name="T22" fmla="*/ 369 w 369"/>
                <a:gd name="T23" fmla="*/ 276 h 323"/>
                <a:gd name="T24" fmla="*/ 369 w 369"/>
                <a:gd name="T25" fmla="*/ 196 h 323"/>
                <a:gd name="T26" fmla="*/ 368 w 369"/>
                <a:gd name="T27" fmla="*/ 190 h 323"/>
                <a:gd name="T28" fmla="*/ 346 w 369"/>
                <a:gd name="T29" fmla="*/ 276 h 323"/>
                <a:gd name="T30" fmla="*/ 323 w 369"/>
                <a:gd name="T31" fmla="*/ 299 h 323"/>
                <a:gd name="T32" fmla="*/ 46 w 369"/>
                <a:gd name="T33" fmla="*/ 299 h 323"/>
                <a:gd name="T34" fmla="*/ 23 w 369"/>
                <a:gd name="T35" fmla="*/ 276 h 323"/>
                <a:gd name="T36" fmla="*/ 23 w 369"/>
                <a:gd name="T37" fmla="*/ 196 h 323"/>
                <a:gd name="T38" fmla="*/ 69 w 369"/>
                <a:gd name="T39" fmla="*/ 23 h 323"/>
                <a:gd name="T40" fmla="*/ 299 w 369"/>
                <a:gd name="T41" fmla="*/ 23 h 323"/>
                <a:gd name="T42" fmla="*/ 346 w 369"/>
                <a:gd name="T43" fmla="*/ 196 h 323"/>
                <a:gd name="T44" fmla="*/ 346 w 369"/>
                <a:gd name="T45" fmla="*/ 27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9" h="323">
                  <a:moveTo>
                    <a:pt x="368" y="190"/>
                  </a:moveTo>
                  <a:cubicBezTo>
                    <a:pt x="322" y="17"/>
                    <a:pt x="322" y="17"/>
                    <a:pt x="322" y="17"/>
                  </a:cubicBezTo>
                  <a:cubicBezTo>
                    <a:pt x="319" y="7"/>
                    <a:pt x="310" y="0"/>
                    <a:pt x="299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59" y="0"/>
                    <a:pt x="50" y="7"/>
                    <a:pt x="47" y="17"/>
                  </a:cubicBezTo>
                  <a:cubicBezTo>
                    <a:pt x="1" y="190"/>
                    <a:pt x="1" y="190"/>
                    <a:pt x="1" y="190"/>
                  </a:cubicBezTo>
                  <a:cubicBezTo>
                    <a:pt x="0" y="192"/>
                    <a:pt x="0" y="194"/>
                    <a:pt x="0" y="196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0" y="302"/>
                    <a:pt x="21" y="323"/>
                    <a:pt x="46" y="323"/>
                  </a:cubicBezTo>
                  <a:cubicBezTo>
                    <a:pt x="323" y="323"/>
                    <a:pt x="323" y="323"/>
                    <a:pt x="323" y="323"/>
                  </a:cubicBezTo>
                  <a:cubicBezTo>
                    <a:pt x="348" y="323"/>
                    <a:pt x="369" y="302"/>
                    <a:pt x="369" y="276"/>
                  </a:cubicBezTo>
                  <a:cubicBezTo>
                    <a:pt x="369" y="196"/>
                    <a:pt x="369" y="196"/>
                    <a:pt x="369" y="196"/>
                  </a:cubicBezTo>
                  <a:cubicBezTo>
                    <a:pt x="369" y="194"/>
                    <a:pt x="368" y="192"/>
                    <a:pt x="368" y="190"/>
                  </a:cubicBezTo>
                  <a:close/>
                  <a:moveTo>
                    <a:pt x="346" y="276"/>
                  </a:moveTo>
                  <a:cubicBezTo>
                    <a:pt x="346" y="289"/>
                    <a:pt x="335" y="299"/>
                    <a:pt x="323" y="299"/>
                  </a:cubicBezTo>
                  <a:cubicBezTo>
                    <a:pt x="46" y="299"/>
                    <a:pt x="46" y="299"/>
                    <a:pt x="46" y="299"/>
                  </a:cubicBezTo>
                  <a:cubicBezTo>
                    <a:pt x="34" y="299"/>
                    <a:pt x="23" y="289"/>
                    <a:pt x="23" y="276"/>
                  </a:cubicBezTo>
                  <a:cubicBezTo>
                    <a:pt x="23" y="196"/>
                    <a:pt x="23" y="196"/>
                    <a:pt x="23" y="196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346" y="196"/>
                    <a:pt x="346" y="196"/>
                    <a:pt x="346" y="196"/>
                  </a:cubicBezTo>
                  <a:lnTo>
                    <a:pt x="346" y="2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25" name="稻壳儿_刀客儿出品_14_2"/>
            <p:cNvSpPr>
              <a:spLocks noEditPoints="1"/>
            </p:cNvSpPr>
            <p:nvPr/>
          </p:nvSpPr>
          <p:spPr bwMode="auto">
            <a:xfrm>
              <a:off x="8461376" y="8466137"/>
              <a:ext cx="1055689" cy="776288"/>
            </a:xfrm>
            <a:custGeom>
              <a:avLst/>
              <a:gdLst>
                <a:gd name="T0" fmla="*/ 229 w 281"/>
                <a:gd name="T1" fmla="*/ 0 h 207"/>
                <a:gd name="T2" fmla="*/ 51 w 281"/>
                <a:gd name="T3" fmla="*/ 0 h 207"/>
                <a:gd name="T4" fmla="*/ 40 w 281"/>
                <a:gd name="T5" fmla="*/ 9 h 207"/>
                <a:gd name="T6" fmla="*/ 0 w 281"/>
                <a:gd name="T7" fmla="*/ 147 h 207"/>
                <a:gd name="T8" fmla="*/ 2 w 281"/>
                <a:gd name="T9" fmla="*/ 157 h 207"/>
                <a:gd name="T10" fmla="*/ 12 w 281"/>
                <a:gd name="T11" fmla="*/ 161 h 207"/>
                <a:gd name="T12" fmla="*/ 45 w 281"/>
                <a:gd name="T13" fmla="*/ 161 h 207"/>
                <a:gd name="T14" fmla="*/ 58 w 281"/>
                <a:gd name="T15" fmla="*/ 161 h 207"/>
                <a:gd name="T16" fmla="*/ 64 w 281"/>
                <a:gd name="T17" fmla="*/ 161 h 207"/>
                <a:gd name="T18" fmla="*/ 81 w 281"/>
                <a:gd name="T19" fmla="*/ 195 h 207"/>
                <a:gd name="T20" fmla="*/ 101 w 281"/>
                <a:gd name="T21" fmla="*/ 207 h 207"/>
                <a:gd name="T22" fmla="*/ 179 w 281"/>
                <a:gd name="T23" fmla="*/ 207 h 207"/>
                <a:gd name="T24" fmla="*/ 200 w 281"/>
                <a:gd name="T25" fmla="*/ 195 h 207"/>
                <a:gd name="T26" fmla="*/ 217 w 281"/>
                <a:gd name="T27" fmla="*/ 161 h 207"/>
                <a:gd name="T28" fmla="*/ 223 w 281"/>
                <a:gd name="T29" fmla="*/ 161 h 207"/>
                <a:gd name="T30" fmla="*/ 236 w 281"/>
                <a:gd name="T31" fmla="*/ 161 h 207"/>
                <a:gd name="T32" fmla="*/ 269 w 281"/>
                <a:gd name="T33" fmla="*/ 161 h 207"/>
                <a:gd name="T34" fmla="*/ 278 w 281"/>
                <a:gd name="T35" fmla="*/ 157 h 207"/>
                <a:gd name="T36" fmla="*/ 280 w 281"/>
                <a:gd name="T37" fmla="*/ 147 h 207"/>
                <a:gd name="T38" fmla="*/ 241 w 281"/>
                <a:gd name="T39" fmla="*/ 9 h 207"/>
                <a:gd name="T40" fmla="*/ 229 w 281"/>
                <a:gd name="T41" fmla="*/ 0 h 207"/>
                <a:gd name="T42" fmla="*/ 236 w 281"/>
                <a:gd name="T43" fmla="*/ 138 h 207"/>
                <a:gd name="T44" fmla="*/ 217 w 281"/>
                <a:gd name="T45" fmla="*/ 138 h 207"/>
                <a:gd name="T46" fmla="*/ 196 w 281"/>
                <a:gd name="T47" fmla="*/ 151 h 207"/>
                <a:gd name="T48" fmla="*/ 179 w 281"/>
                <a:gd name="T49" fmla="*/ 184 h 207"/>
                <a:gd name="T50" fmla="*/ 101 w 281"/>
                <a:gd name="T51" fmla="*/ 184 h 207"/>
                <a:gd name="T52" fmla="*/ 85 w 281"/>
                <a:gd name="T53" fmla="*/ 151 h 207"/>
                <a:gd name="T54" fmla="*/ 64 w 281"/>
                <a:gd name="T55" fmla="*/ 138 h 207"/>
                <a:gd name="T56" fmla="*/ 45 w 281"/>
                <a:gd name="T57" fmla="*/ 138 h 207"/>
                <a:gd name="T58" fmla="*/ 18 w 281"/>
                <a:gd name="T59" fmla="*/ 138 h 207"/>
                <a:gd name="T60" fmla="*/ 51 w 281"/>
                <a:gd name="T61" fmla="*/ 12 h 207"/>
                <a:gd name="T62" fmla="*/ 229 w 281"/>
                <a:gd name="T63" fmla="*/ 12 h 207"/>
                <a:gd name="T64" fmla="*/ 263 w 281"/>
                <a:gd name="T65" fmla="*/ 138 h 207"/>
                <a:gd name="T66" fmla="*/ 236 w 281"/>
                <a:gd name="T67" fmla="*/ 138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1" h="207">
                  <a:moveTo>
                    <a:pt x="22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46" y="0"/>
                    <a:pt x="41" y="4"/>
                    <a:pt x="40" y="9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50"/>
                    <a:pt x="0" y="154"/>
                    <a:pt x="2" y="157"/>
                  </a:cubicBezTo>
                  <a:cubicBezTo>
                    <a:pt x="5" y="160"/>
                    <a:pt x="8" y="161"/>
                    <a:pt x="12" y="161"/>
                  </a:cubicBezTo>
                  <a:cubicBezTo>
                    <a:pt x="45" y="161"/>
                    <a:pt x="45" y="161"/>
                    <a:pt x="45" y="161"/>
                  </a:cubicBezTo>
                  <a:cubicBezTo>
                    <a:pt x="58" y="161"/>
                    <a:pt x="58" y="161"/>
                    <a:pt x="58" y="161"/>
                  </a:cubicBezTo>
                  <a:cubicBezTo>
                    <a:pt x="64" y="161"/>
                    <a:pt x="64" y="161"/>
                    <a:pt x="64" y="161"/>
                  </a:cubicBezTo>
                  <a:cubicBezTo>
                    <a:pt x="81" y="195"/>
                    <a:pt x="81" y="195"/>
                    <a:pt x="81" y="195"/>
                  </a:cubicBezTo>
                  <a:cubicBezTo>
                    <a:pt x="85" y="203"/>
                    <a:pt x="93" y="207"/>
                    <a:pt x="101" y="207"/>
                  </a:cubicBezTo>
                  <a:cubicBezTo>
                    <a:pt x="179" y="207"/>
                    <a:pt x="179" y="207"/>
                    <a:pt x="179" y="207"/>
                  </a:cubicBezTo>
                  <a:cubicBezTo>
                    <a:pt x="188" y="207"/>
                    <a:pt x="196" y="203"/>
                    <a:pt x="200" y="195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3" y="161"/>
                    <a:pt x="223" y="161"/>
                    <a:pt x="223" y="161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3" y="161"/>
                    <a:pt x="276" y="160"/>
                    <a:pt x="278" y="157"/>
                  </a:cubicBezTo>
                  <a:cubicBezTo>
                    <a:pt x="280" y="154"/>
                    <a:pt x="281" y="150"/>
                    <a:pt x="280" y="147"/>
                  </a:cubicBezTo>
                  <a:cubicBezTo>
                    <a:pt x="241" y="9"/>
                    <a:pt x="241" y="9"/>
                    <a:pt x="241" y="9"/>
                  </a:cubicBezTo>
                  <a:cubicBezTo>
                    <a:pt x="239" y="4"/>
                    <a:pt x="235" y="0"/>
                    <a:pt x="229" y="0"/>
                  </a:cubicBezTo>
                  <a:close/>
                  <a:moveTo>
                    <a:pt x="236" y="138"/>
                  </a:moveTo>
                  <a:cubicBezTo>
                    <a:pt x="217" y="138"/>
                    <a:pt x="217" y="138"/>
                    <a:pt x="217" y="138"/>
                  </a:cubicBezTo>
                  <a:cubicBezTo>
                    <a:pt x="208" y="138"/>
                    <a:pt x="200" y="143"/>
                    <a:pt x="196" y="151"/>
                  </a:cubicBezTo>
                  <a:cubicBezTo>
                    <a:pt x="179" y="184"/>
                    <a:pt x="179" y="184"/>
                    <a:pt x="179" y="184"/>
                  </a:cubicBezTo>
                  <a:cubicBezTo>
                    <a:pt x="101" y="184"/>
                    <a:pt x="101" y="184"/>
                    <a:pt x="101" y="184"/>
                  </a:cubicBezTo>
                  <a:cubicBezTo>
                    <a:pt x="85" y="151"/>
                    <a:pt x="85" y="151"/>
                    <a:pt x="85" y="151"/>
                  </a:cubicBezTo>
                  <a:cubicBezTo>
                    <a:pt x="81" y="143"/>
                    <a:pt x="73" y="138"/>
                    <a:pt x="64" y="138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229" y="12"/>
                    <a:pt x="229" y="12"/>
                    <a:pt x="229" y="12"/>
                  </a:cubicBezTo>
                  <a:cubicBezTo>
                    <a:pt x="263" y="138"/>
                    <a:pt x="263" y="138"/>
                    <a:pt x="263" y="138"/>
                  </a:cubicBezTo>
                  <a:lnTo>
                    <a:pt x="236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26" name="稻壳儿_刀客儿出品_15"/>
          <p:cNvSpPr txBox="1"/>
          <p:nvPr/>
        </p:nvSpPr>
        <p:spPr>
          <a:xfrm>
            <a:off x="1182322" y="2377208"/>
            <a:ext cx="4519231" cy="61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Interactively transform cutting-edge intellectual capital after sticky e-commerce. Dramatically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0" name="稻壳儿_刀客儿出品_16">
            <a:extLst>
              <a:ext uri="{FF2B5EF4-FFF2-40B4-BE49-F238E27FC236}">
                <a16:creationId xmlns:a16="http://schemas.microsoft.com/office/drawing/2014/main" id="{E97429EA-47E4-4C0A-8ECB-AD853A3AD24C}"/>
              </a:ext>
            </a:extLst>
          </p:cNvPr>
          <p:cNvPicPr>
            <a:picLocks noGrp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20" b="16320"/>
          <a:stretch>
            <a:fillRect/>
          </a:stretch>
        </p:blipFill>
        <p:spPr/>
      </p:pic>
      <p:sp>
        <p:nvSpPr>
          <p:cNvPr id="27" name="稻壳儿_刀客儿出品_17">
            <a:extLst>
              <a:ext uri="{FF2B5EF4-FFF2-40B4-BE49-F238E27FC236}">
                <a16:creationId xmlns:a16="http://schemas.microsoft.com/office/drawing/2014/main" id="{C6280C8A-D256-4C0C-AA0A-469AA247D4DC}"/>
              </a:ext>
            </a:extLst>
          </p:cNvPr>
          <p:cNvSpPr txBox="1"/>
          <p:nvPr/>
        </p:nvSpPr>
        <p:spPr>
          <a:xfrm>
            <a:off x="9083217" y="4031187"/>
            <a:ext cx="1868342" cy="1026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cs typeface="+mn-ea"/>
                <a:sym typeface="+mn-lt"/>
              </a:rPr>
              <a:t>Collaboratively </a:t>
            </a:r>
            <a:r>
              <a:rPr lang="en-US" sz="1200" dirty="0" err="1">
                <a:solidFill>
                  <a:schemeClr val="bg1"/>
                </a:solidFill>
                <a:cs typeface="+mn-ea"/>
                <a:sym typeface="+mn-lt"/>
              </a:rPr>
              <a:t>productivate</a:t>
            </a:r>
            <a:r>
              <a:rPr lang="en-US" sz="1200" dirty="0">
                <a:solidFill>
                  <a:schemeClr val="bg1"/>
                </a:solidFill>
                <a:cs typeface="+mn-ea"/>
                <a:sym typeface="+mn-lt"/>
              </a:rPr>
              <a:t> focused models</a:t>
            </a:r>
            <a:r>
              <a:rPr lang="ru-RU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sz="1200" dirty="0">
                <a:solidFill>
                  <a:schemeClr val="bg1"/>
                </a:solidFill>
                <a:cs typeface="+mn-ea"/>
                <a:sym typeface="+mn-lt"/>
              </a:rPr>
              <a:t>via diverse methods of.</a:t>
            </a:r>
            <a:endParaRPr lang="ru-RU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稻壳儿_刀客儿出品_18">
            <a:extLst>
              <a:ext uri="{FF2B5EF4-FFF2-40B4-BE49-F238E27FC236}">
                <a16:creationId xmlns:a16="http://schemas.microsoft.com/office/drawing/2014/main" id="{03B0E3FA-B153-41FA-9C67-189030A68FA3}"/>
              </a:ext>
            </a:extLst>
          </p:cNvPr>
          <p:cNvSpPr txBox="1"/>
          <p:nvPr/>
        </p:nvSpPr>
        <p:spPr>
          <a:xfrm>
            <a:off x="9083217" y="3721228"/>
            <a:ext cx="899903" cy="309958"/>
          </a:xfrm>
          <a:prstGeom prst="rect">
            <a:avLst/>
          </a:prstGeom>
          <a:noFill/>
        </p:spPr>
        <p:txBody>
          <a:bodyPr wrap="none" lIns="90000" tIns="46800" rIns="90000" bIns="46800" rtlCol="0">
            <a:spAutoFit/>
          </a:bodyPr>
          <a:lstStyle>
            <a:defPPr>
              <a:defRPr lang="id-ID"/>
            </a:defPPr>
            <a:lvl1pPr>
              <a:defRPr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r>
              <a:rPr lang="zh-CN" altLang="en-US" sz="1400" dirty="0">
                <a:solidFill>
                  <a:schemeClr val="bg1"/>
                </a:solidFill>
                <a:sym typeface="+mn-lt"/>
              </a:rPr>
              <a:t>添加标题</a:t>
            </a:r>
            <a:endParaRPr lang="ru-RU" sz="1400" dirty="0">
              <a:solidFill>
                <a:schemeClr val="bg1"/>
              </a:solidFill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1828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11" grpId="0"/>
      <p:bldP spid="12" grpId="0"/>
      <p:bldP spid="13" grpId="0" animBg="1"/>
      <p:bldP spid="14" grpId="0"/>
      <p:bldP spid="15" grpId="0"/>
      <p:bldP spid="16" grpId="0" animBg="1"/>
      <p:bldP spid="17" grpId="0"/>
      <p:bldP spid="18" grpId="0"/>
      <p:bldP spid="26" grpId="0"/>
      <p:bldP spid="27" grpId="0"/>
      <p:bldP spid="28" grpId="0"/>
    </p:bldLst>
  </p:timing>
</p:sld>
</file>

<file path=ppt/theme/theme1.xml><?xml version="1.0" encoding="utf-8"?>
<a:theme xmlns:a="http://schemas.openxmlformats.org/drawingml/2006/main" name="Office Theme">
  <a:themeElements>
    <a:clrScheme name="Custom 25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A2F62"/>
      </a:accent1>
      <a:accent2>
        <a:srgbClr val="B3759B"/>
      </a:accent2>
      <a:accent3>
        <a:srgbClr val="314284"/>
      </a:accent3>
      <a:accent4>
        <a:srgbClr val="CE8AA9"/>
      </a:accent4>
      <a:accent5>
        <a:srgbClr val="7199CC"/>
      </a:accent5>
      <a:accent6>
        <a:srgbClr val="E0A0B1"/>
      </a:accent6>
      <a:hlink>
        <a:srgbClr val="0563C1"/>
      </a:hlink>
      <a:folHlink>
        <a:srgbClr val="954F72"/>
      </a:folHlink>
    </a:clrScheme>
    <a:fontScheme name="Century Gothic和方正清刻本悦宋简体">
      <a:majorFont>
        <a:latin typeface="Century Gothic"/>
        <a:ea typeface="方正清刻本悦宋简体"/>
        <a:cs typeface=""/>
      </a:majorFont>
      <a:minorFont>
        <a:latin typeface="Century Gothic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978</Words>
  <Application>Microsoft Office PowerPoint</Application>
  <PresentationFormat>宽屏</PresentationFormat>
  <Paragraphs>151</Paragraphs>
  <Slides>20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方正清刻本悦宋简体</vt:lpstr>
      <vt:lpstr>汉仪柏青体简</vt:lpstr>
      <vt:lpstr>汉仪尚巍手书W</vt:lpstr>
      <vt:lpstr>微软雅黑 Light</vt:lpstr>
      <vt:lpstr>叶根友唐楷简</vt:lpstr>
      <vt:lpstr>Arial</vt:lpstr>
      <vt:lpstr>Century Gothic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fsw</dc:creator>
  <cp:lastModifiedBy>Windows 用户</cp:lastModifiedBy>
  <cp:revision>63</cp:revision>
  <dcterms:created xsi:type="dcterms:W3CDTF">2019-01-16T04:52:46Z</dcterms:created>
  <dcterms:modified xsi:type="dcterms:W3CDTF">2020-10-22T01:51:25Z</dcterms:modified>
</cp:coreProperties>
</file>

<file path=docProps/thumbnail.jpeg>
</file>